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6"/>
  </p:sldMasterIdLst>
  <p:notesMasterIdLst>
    <p:notesMasterId r:id="rId43"/>
  </p:notesMasterIdLst>
  <p:sldIdLst>
    <p:sldId id="257" r:id="rId27"/>
    <p:sldId id="259" r:id="rId28"/>
    <p:sldId id="2147470200" r:id="rId29"/>
    <p:sldId id="2147470196" r:id="rId30"/>
    <p:sldId id="2147470206" r:id="rId31"/>
    <p:sldId id="2147470208" r:id="rId32"/>
    <p:sldId id="2147470205" r:id="rId33"/>
    <p:sldId id="2147470207" r:id="rId34"/>
    <p:sldId id="2147470209" r:id="rId35"/>
    <p:sldId id="2147470210" r:id="rId36"/>
    <p:sldId id="2147470213" r:id="rId37"/>
    <p:sldId id="2147470211" r:id="rId38"/>
    <p:sldId id="2147470212" r:id="rId39"/>
    <p:sldId id="2147470204" r:id="rId40"/>
    <p:sldId id="2147470203" r:id="rId41"/>
    <p:sldId id="2147470202" r:id="rId4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slides" id="{7943DA62-2669-476B-A91E-D5BFD74BA944}">
          <p14:sldIdLst>
            <p14:sldId id="257"/>
            <p14:sldId id="259"/>
          </p14:sldIdLst>
        </p14:section>
        <p14:section name="Speaker slides" id="{EAB69216-7197-4BBF-8497-246447989653}">
          <p14:sldIdLst>
            <p14:sldId id="2147470200"/>
            <p14:sldId id="2147470196"/>
            <p14:sldId id="2147470206"/>
            <p14:sldId id="2147470208"/>
            <p14:sldId id="2147470205"/>
            <p14:sldId id="2147470207"/>
            <p14:sldId id="2147470209"/>
            <p14:sldId id="2147470210"/>
            <p14:sldId id="2147470213"/>
            <p14:sldId id="2147470211"/>
            <p14:sldId id="2147470212"/>
            <p14:sldId id="2147470204"/>
          </p14:sldIdLst>
        </p14:section>
        <p14:section name="Closing slides" id="{135EB476-9647-4BD3-8E12-506CE7A4F297}">
          <p14:sldIdLst>
            <p14:sldId id="2147470203"/>
            <p14:sldId id="21474702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8080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24BE17-A222-4527-B9DE-94B1D351534C}" v="163" dt="2023-04-20T19:21:53.6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898" y="7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Master" Target="slideMasters/slideMaster1.xml"/><Relationship Id="rId39" Type="http://schemas.openxmlformats.org/officeDocument/2006/relationships/slide" Target="slides/slide13.xml"/><Relationship Id="rId21" Type="http://schemas.openxmlformats.org/officeDocument/2006/relationships/customXml" Target="../customXml/item21.xml"/><Relationship Id="rId34" Type="http://schemas.openxmlformats.org/officeDocument/2006/relationships/slide" Target="slides/slide8.xml"/><Relationship Id="rId42" Type="http://schemas.openxmlformats.org/officeDocument/2006/relationships/slide" Target="slides/slide16.xml"/><Relationship Id="rId47" Type="http://schemas.openxmlformats.org/officeDocument/2006/relationships/tableStyles" Target="tableStyle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 Target="slides/slide3.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6.xml"/><Relationship Id="rId37" Type="http://schemas.openxmlformats.org/officeDocument/2006/relationships/slide" Target="slides/slide11.xml"/><Relationship Id="rId40" Type="http://schemas.openxmlformats.org/officeDocument/2006/relationships/slide" Target="slides/slide14.xml"/><Relationship Id="rId45"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 Target="slides/slide2.xml"/><Relationship Id="rId36" Type="http://schemas.openxmlformats.org/officeDocument/2006/relationships/slide" Target="slides/slide10.xml"/><Relationship Id="rId49" Type="http://schemas.microsoft.com/office/2015/10/relationships/revisionInfo" Target="revisionInfo.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 Target="slides/slide5.xml"/><Relationship Id="rId44"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slide" Target="slides/slide1.xml"/><Relationship Id="rId30" Type="http://schemas.openxmlformats.org/officeDocument/2006/relationships/slide" Target="slides/slide4.xml"/><Relationship Id="rId35" Type="http://schemas.openxmlformats.org/officeDocument/2006/relationships/slide" Target="slides/slide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7.xml"/><Relationship Id="rId38" Type="http://schemas.openxmlformats.org/officeDocument/2006/relationships/slide" Target="slides/slide12.xml"/><Relationship Id="rId46" Type="http://schemas.openxmlformats.org/officeDocument/2006/relationships/theme" Target="theme/theme1.xml"/><Relationship Id="rId20" Type="http://schemas.openxmlformats.org/officeDocument/2006/relationships/customXml" Target="../customXml/item20.xml"/><Relationship Id="rId41"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customXml" Target="../customXml/item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bart Visser" userId="9cf2f73f-e1bd-40a9-be80-a1cdbfcec65e" providerId="ADAL" clId="{A924BE17-A222-4527-B9DE-94B1D351534C}"/>
    <pc:docChg chg="undo custSel addSld delSld modSld sldOrd modSection">
      <pc:chgData name="Tibart Visser" userId="9cf2f73f-e1bd-40a9-be80-a1cdbfcec65e" providerId="ADAL" clId="{A924BE17-A222-4527-B9DE-94B1D351534C}" dt="2023-04-20T19:22:59.926" v="5212" actId="1076"/>
      <pc:docMkLst>
        <pc:docMk/>
      </pc:docMkLst>
      <pc:sldChg chg="add del">
        <pc:chgData name="Tibart Visser" userId="9cf2f73f-e1bd-40a9-be80-a1cdbfcec65e" providerId="ADAL" clId="{A924BE17-A222-4527-B9DE-94B1D351534C}" dt="2023-04-18T20:08:52.964" v="14" actId="2696"/>
        <pc:sldMkLst>
          <pc:docMk/>
          <pc:sldMk cId="30105357" sldId="256"/>
        </pc:sldMkLst>
      </pc:sldChg>
      <pc:sldChg chg="mod modShow">
        <pc:chgData name="Tibart Visser" userId="9cf2f73f-e1bd-40a9-be80-a1cdbfcec65e" providerId="ADAL" clId="{A924BE17-A222-4527-B9DE-94B1D351534C}" dt="2023-04-18T20:05:39.692" v="0" actId="729"/>
        <pc:sldMkLst>
          <pc:docMk/>
          <pc:sldMk cId="2116322791" sldId="259"/>
        </pc:sldMkLst>
      </pc:sldChg>
      <pc:sldChg chg="modSp add del mod">
        <pc:chgData name="Tibart Visser" userId="9cf2f73f-e1bd-40a9-be80-a1cdbfcec65e" providerId="ADAL" clId="{A924BE17-A222-4527-B9DE-94B1D351534C}" dt="2023-04-18T20:08:52.964" v="14" actId="2696"/>
        <pc:sldMkLst>
          <pc:docMk/>
          <pc:sldMk cId="581505928" sldId="260"/>
        </pc:sldMkLst>
        <pc:spChg chg="mod">
          <ac:chgData name="Tibart Visser" userId="9cf2f73f-e1bd-40a9-be80-a1cdbfcec65e" providerId="ADAL" clId="{A924BE17-A222-4527-B9DE-94B1D351534C}" dt="2023-04-18T20:08:08.136" v="5" actId="27636"/>
          <ac:spMkLst>
            <pc:docMk/>
            <pc:sldMk cId="581505928" sldId="260"/>
            <ac:spMk id="9" creationId="{2B66C989-D362-4440-B740-5760B98E296D}"/>
          </ac:spMkLst>
        </pc:spChg>
      </pc:sldChg>
      <pc:sldChg chg="modSp add del mod">
        <pc:chgData name="Tibart Visser" userId="9cf2f73f-e1bd-40a9-be80-a1cdbfcec65e" providerId="ADAL" clId="{A924BE17-A222-4527-B9DE-94B1D351534C}" dt="2023-04-18T20:08:52.964" v="14" actId="2696"/>
        <pc:sldMkLst>
          <pc:docMk/>
          <pc:sldMk cId="1205052601" sldId="261"/>
        </pc:sldMkLst>
        <pc:spChg chg="mod">
          <ac:chgData name="Tibart Visser" userId="9cf2f73f-e1bd-40a9-be80-a1cdbfcec65e" providerId="ADAL" clId="{A924BE17-A222-4527-B9DE-94B1D351534C}" dt="2023-04-18T20:08:08.147" v="6" actId="27636"/>
          <ac:spMkLst>
            <pc:docMk/>
            <pc:sldMk cId="1205052601" sldId="261"/>
            <ac:spMk id="2" creationId="{133B6071-C63A-45BF-B442-8E397894B102}"/>
          </ac:spMkLst>
        </pc:spChg>
      </pc:sldChg>
      <pc:sldChg chg="add del">
        <pc:chgData name="Tibart Visser" userId="9cf2f73f-e1bd-40a9-be80-a1cdbfcec65e" providerId="ADAL" clId="{A924BE17-A222-4527-B9DE-94B1D351534C}" dt="2023-04-18T20:09:40.587" v="15" actId="2696"/>
        <pc:sldMkLst>
          <pc:docMk/>
          <pc:sldMk cId="1738212752" sldId="263"/>
        </pc:sldMkLst>
      </pc:sldChg>
      <pc:sldChg chg="modSp add del mod">
        <pc:chgData name="Tibart Visser" userId="9cf2f73f-e1bd-40a9-be80-a1cdbfcec65e" providerId="ADAL" clId="{A924BE17-A222-4527-B9DE-94B1D351534C}" dt="2023-04-18T20:09:40.587" v="15" actId="2696"/>
        <pc:sldMkLst>
          <pc:docMk/>
          <pc:sldMk cId="2958240058" sldId="2134805528"/>
        </pc:sldMkLst>
        <pc:spChg chg="mod">
          <ac:chgData name="Tibart Visser" userId="9cf2f73f-e1bd-40a9-be80-a1cdbfcec65e" providerId="ADAL" clId="{A924BE17-A222-4527-B9DE-94B1D351534C}" dt="2023-04-18T20:08:08.160" v="8" actId="27636"/>
          <ac:spMkLst>
            <pc:docMk/>
            <pc:sldMk cId="2958240058" sldId="2134805528"/>
            <ac:spMk id="2" creationId="{10B0768F-7F31-4245-8F1D-26F0429713A4}"/>
          </ac:spMkLst>
        </pc:spChg>
      </pc:sldChg>
      <pc:sldChg chg="modSp add del mod">
        <pc:chgData name="Tibart Visser" userId="9cf2f73f-e1bd-40a9-be80-a1cdbfcec65e" providerId="ADAL" clId="{A924BE17-A222-4527-B9DE-94B1D351534C}" dt="2023-04-18T20:09:40.587" v="15" actId="2696"/>
        <pc:sldMkLst>
          <pc:docMk/>
          <pc:sldMk cId="2544635910" sldId="2134805530"/>
        </pc:sldMkLst>
        <pc:spChg chg="mod">
          <ac:chgData name="Tibart Visser" userId="9cf2f73f-e1bd-40a9-be80-a1cdbfcec65e" providerId="ADAL" clId="{A924BE17-A222-4527-B9DE-94B1D351534C}" dt="2023-04-18T20:08:08.195" v="11" actId="27636"/>
          <ac:spMkLst>
            <pc:docMk/>
            <pc:sldMk cId="2544635910" sldId="2134805530"/>
            <ac:spMk id="2" creationId="{10B0768F-7F31-4245-8F1D-26F0429713A4}"/>
          </ac:spMkLst>
        </pc:spChg>
      </pc:sldChg>
      <pc:sldChg chg="modSp add del mod">
        <pc:chgData name="Tibart Visser" userId="9cf2f73f-e1bd-40a9-be80-a1cdbfcec65e" providerId="ADAL" clId="{A924BE17-A222-4527-B9DE-94B1D351534C}" dt="2023-04-18T20:09:40.587" v="15" actId="2696"/>
        <pc:sldMkLst>
          <pc:docMk/>
          <pc:sldMk cId="672355043" sldId="2134805531"/>
        </pc:sldMkLst>
        <pc:spChg chg="mod">
          <ac:chgData name="Tibart Visser" userId="9cf2f73f-e1bd-40a9-be80-a1cdbfcec65e" providerId="ADAL" clId="{A924BE17-A222-4527-B9DE-94B1D351534C}" dt="2023-04-18T20:08:08.200" v="12" actId="27636"/>
          <ac:spMkLst>
            <pc:docMk/>
            <pc:sldMk cId="672355043" sldId="2134805531"/>
            <ac:spMk id="2" creationId="{10B0768F-7F31-4245-8F1D-26F0429713A4}"/>
          </ac:spMkLst>
        </pc:spChg>
      </pc:sldChg>
      <pc:sldChg chg="modSp add del mod">
        <pc:chgData name="Tibart Visser" userId="9cf2f73f-e1bd-40a9-be80-a1cdbfcec65e" providerId="ADAL" clId="{A924BE17-A222-4527-B9DE-94B1D351534C}" dt="2023-04-18T20:09:40.587" v="15" actId="2696"/>
        <pc:sldMkLst>
          <pc:docMk/>
          <pc:sldMk cId="1607574322" sldId="2134805541"/>
        </pc:sldMkLst>
        <pc:spChg chg="mod">
          <ac:chgData name="Tibart Visser" userId="9cf2f73f-e1bd-40a9-be80-a1cdbfcec65e" providerId="ADAL" clId="{A924BE17-A222-4527-B9DE-94B1D351534C}" dt="2023-04-18T20:08:08.066" v="4" actId="27636"/>
          <ac:spMkLst>
            <pc:docMk/>
            <pc:sldMk cId="1607574322" sldId="2134805541"/>
            <ac:spMk id="3" creationId="{5362E1FF-0720-4B5C-B176-96873A0CA949}"/>
          </ac:spMkLst>
        </pc:spChg>
        <pc:spChg chg="mod">
          <ac:chgData name="Tibart Visser" userId="9cf2f73f-e1bd-40a9-be80-a1cdbfcec65e" providerId="ADAL" clId="{A924BE17-A222-4527-B9DE-94B1D351534C}" dt="2023-04-18T20:08:08.065" v="3" actId="27636"/>
          <ac:spMkLst>
            <pc:docMk/>
            <pc:sldMk cId="1607574322" sldId="2134805541"/>
            <ac:spMk id="4" creationId="{9D6CBABE-B2A7-42DB-A303-8ED0F36BF96C}"/>
          </ac:spMkLst>
        </pc:spChg>
      </pc:sldChg>
      <pc:sldChg chg="modSp add del mod">
        <pc:chgData name="Tibart Visser" userId="9cf2f73f-e1bd-40a9-be80-a1cdbfcec65e" providerId="ADAL" clId="{A924BE17-A222-4527-B9DE-94B1D351534C}" dt="2023-04-18T20:09:40.587" v="15" actId="2696"/>
        <pc:sldMkLst>
          <pc:docMk/>
          <pc:sldMk cId="2895191542" sldId="2134805544"/>
        </pc:sldMkLst>
        <pc:spChg chg="mod">
          <ac:chgData name="Tibart Visser" userId="9cf2f73f-e1bd-40a9-be80-a1cdbfcec65e" providerId="ADAL" clId="{A924BE17-A222-4527-B9DE-94B1D351534C}" dt="2023-04-18T20:08:08.204" v="13" actId="27636"/>
          <ac:spMkLst>
            <pc:docMk/>
            <pc:sldMk cId="2895191542" sldId="2134805544"/>
            <ac:spMk id="2" creationId="{10B0768F-7F31-4245-8F1D-26F0429713A4}"/>
          </ac:spMkLst>
        </pc:spChg>
      </pc:sldChg>
      <pc:sldChg chg="addSp delSp modSp add mod delAnim">
        <pc:chgData name="Tibart Visser" userId="9cf2f73f-e1bd-40a9-be80-a1cdbfcec65e" providerId="ADAL" clId="{A924BE17-A222-4527-B9DE-94B1D351534C}" dt="2023-04-18T20:10:55.340" v="23"/>
        <pc:sldMkLst>
          <pc:docMk/>
          <pc:sldMk cId="2555895450" sldId="2147470196"/>
        </pc:sldMkLst>
        <pc:spChg chg="del mod">
          <ac:chgData name="Tibart Visser" userId="9cf2f73f-e1bd-40a9-be80-a1cdbfcec65e" providerId="ADAL" clId="{A924BE17-A222-4527-B9DE-94B1D351534C}" dt="2023-04-18T20:10:04.602" v="20" actId="478"/>
          <ac:spMkLst>
            <pc:docMk/>
            <pc:sldMk cId="2555895450" sldId="2147470196"/>
            <ac:spMk id="2" creationId="{856B7D39-227D-4B10-BBA0-4758623B8A09}"/>
          </ac:spMkLst>
        </pc:spChg>
        <pc:spChg chg="add del mod">
          <ac:chgData name="Tibart Visser" userId="9cf2f73f-e1bd-40a9-be80-a1cdbfcec65e" providerId="ADAL" clId="{A924BE17-A222-4527-B9DE-94B1D351534C}" dt="2023-04-18T20:10:11.157" v="22" actId="478"/>
          <ac:spMkLst>
            <pc:docMk/>
            <pc:sldMk cId="2555895450" sldId="2147470196"/>
            <ac:spMk id="4" creationId="{8C115B6E-4D61-EAC6-D11B-8E7EE51F0379}"/>
          </ac:spMkLst>
        </pc:spChg>
        <pc:spChg chg="del mod">
          <ac:chgData name="Tibart Visser" userId="9cf2f73f-e1bd-40a9-be80-a1cdbfcec65e" providerId="ADAL" clId="{A924BE17-A222-4527-B9DE-94B1D351534C}" dt="2023-04-18T20:10:08.776" v="21" actId="478"/>
          <ac:spMkLst>
            <pc:docMk/>
            <pc:sldMk cId="2555895450" sldId="2147470196"/>
            <ac:spMk id="9" creationId="{07878145-E055-4CA6-8E82-4863F4D7A97B}"/>
          </ac:spMkLst>
        </pc:spChg>
        <pc:picChg chg="add">
          <ac:chgData name="Tibart Visser" userId="9cf2f73f-e1bd-40a9-be80-a1cdbfcec65e" providerId="ADAL" clId="{A924BE17-A222-4527-B9DE-94B1D351534C}" dt="2023-04-18T20:10:55.340" v="23"/>
          <ac:picMkLst>
            <pc:docMk/>
            <pc:sldMk cId="2555895450" sldId="2147470196"/>
            <ac:picMk id="5" creationId="{616797D5-4607-C18A-29A3-268DC8D12165}"/>
          </ac:picMkLst>
        </pc:picChg>
        <pc:picChg chg="del">
          <ac:chgData name="Tibart Visser" userId="9cf2f73f-e1bd-40a9-be80-a1cdbfcec65e" providerId="ADAL" clId="{A924BE17-A222-4527-B9DE-94B1D351534C}" dt="2023-04-18T20:09:48.258" v="16" actId="478"/>
          <ac:picMkLst>
            <pc:docMk/>
            <pc:sldMk cId="2555895450" sldId="2147470196"/>
            <ac:picMk id="8" creationId="{E02DA54D-3A06-4443-AC69-F39363933F56}"/>
          </ac:picMkLst>
        </pc:picChg>
      </pc:sldChg>
      <pc:sldChg chg="modSp add del mod">
        <pc:chgData name="Tibart Visser" userId="9cf2f73f-e1bd-40a9-be80-a1cdbfcec65e" providerId="ADAL" clId="{A924BE17-A222-4527-B9DE-94B1D351534C}" dt="2023-04-18T20:09:40.587" v="15" actId="2696"/>
        <pc:sldMkLst>
          <pc:docMk/>
          <pc:sldMk cId="1170395240" sldId="2147470197"/>
        </pc:sldMkLst>
        <pc:spChg chg="mod">
          <ac:chgData name="Tibart Visser" userId="9cf2f73f-e1bd-40a9-be80-a1cdbfcec65e" providerId="ADAL" clId="{A924BE17-A222-4527-B9DE-94B1D351534C}" dt="2023-04-18T20:08:08.155" v="7" actId="27636"/>
          <ac:spMkLst>
            <pc:docMk/>
            <pc:sldMk cId="1170395240" sldId="2147470197"/>
            <ac:spMk id="2" creationId="{10B0768F-7F31-4245-8F1D-26F0429713A4}"/>
          </ac:spMkLst>
        </pc:spChg>
      </pc:sldChg>
      <pc:sldChg chg="modSp add del mod">
        <pc:chgData name="Tibart Visser" userId="9cf2f73f-e1bd-40a9-be80-a1cdbfcec65e" providerId="ADAL" clId="{A924BE17-A222-4527-B9DE-94B1D351534C}" dt="2023-04-18T20:09:40.587" v="15" actId="2696"/>
        <pc:sldMkLst>
          <pc:docMk/>
          <pc:sldMk cId="2077132957" sldId="2147470198"/>
        </pc:sldMkLst>
        <pc:spChg chg="mod">
          <ac:chgData name="Tibart Visser" userId="9cf2f73f-e1bd-40a9-be80-a1cdbfcec65e" providerId="ADAL" clId="{A924BE17-A222-4527-B9DE-94B1D351534C}" dt="2023-04-18T20:08:08.167" v="9" actId="27636"/>
          <ac:spMkLst>
            <pc:docMk/>
            <pc:sldMk cId="2077132957" sldId="2147470198"/>
            <ac:spMk id="2" creationId="{87C148B5-B9F1-0DC3-7698-9D81CAD9FEA6}"/>
          </ac:spMkLst>
        </pc:spChg>
        <pc:spChg chg="mod">
          <ac:chgData name="Tibart Visser" userId="9cf2f73f-e1bd-40a9-be80-a1cdbfcec65e" providerId="ADAL" clId="{A924BE17-A222-4527-B9DE-94B1D351534C}" dt="2023-04-18T20:08:08.189" v="10" actId="27636"/>
          <ac:spMkLst>
            <pc:docMk/>
            <pc:sldMk cId="2077132957" sldId="2147470198"/>
            <ac:spMk id="4" creationId="{C88EC1F5-6E9D-4B92-B537-41F1E9B3F7FD}"/>
          </ac:spMkLst>
        </pc:spChg>
      </pc:sldChg>
      <pc:sldChg chg="add del">
        <pc:chgData name="Tibart Visser" userId="9cf2f73f-e1bd-40a9-be80-a1cdbfcec65e" providerId="ADAL" clId="{A924BE17-A222-4527-B9DE-94B1D351534C}" dt="2023-04-18T20:08:52.964" v="14" actId="2696"/>
        <pc:sldMkLst>
          <pc:docMk/>
          <pc:sldMk cId="546413840" sldId="2147470199"/>
        </pc:sldMkLst>
      </pc:sldChg>
      <pc:sldChg chg="addSp delSp modSp mod modShow">
        <pc:chgData name="Tibart Visser" userId="9cf2f73f-e1bd-40a9-be80-a1cdbfcec65e" providerId="ADAL" clId="{A924BE17-A222-4527-B9DE-94B1D351534C}" dt="2023-04-20T19:13:24.243" v="5057" actId="20577"/>
        <pc:sldMkLst>
          <pc:docMk/>
          <pc:sldMk cId="1298139726" sldId="2147470200"/>
        </pc:sldMkLst>
        <pc:spChg chg="mod">
          <ac:chgData name="Tibart Visser" userId="9cf2f73f-e1bd-40a9-be80-a1cdbfcec65e" providerId="ADAL" clId="{A924BE17-A222-4527-B9DE-94B1D351534C}" dt="2023-04-19T06:03:07.075" v="366" actId="1035"/>
          <ac:spMkLst>
            <pc:docMk/>
            <pc:sldMk cId="1298139726" sldId="2147470200"/>
            <ac:spMk id="2" creationId="{EE77959E-5737-E062-E98B-2A2CC8421368}"/>
          </ac:spMkLst>
        </pc:spChg>
        <pc:spChg chg="del mod">
          <ac:chgData name="Tibart Visser" userId="9cf2f73f-e1bd-40a9-be80-a1cdbfcec65e" providerId="ADAL" clId="{A924BE17-A222-4527-B9DE-94B1D351534C}" dt="2023-04-18T20:17:58.709" v="67" actId="478"/>
          <ac:spMkLst>
            <pc:docMk/>
            <pc:sldMk cId="1298139726" sldId="2147470200"/>
            <ac:spMk id="3" creationId="{8666E52F-8ABB-1F45-2993-CAD70449A77E}"/>
          </ac:spMkLst>
        </pc:spChg>
        <pc:spChg chg="add del mod">
          <ac:chgData name="Tibart Visser" userId="9cf2f73f-e1bd-40a9-be80-a1cdbfcec65e" providerId="ADAL" clId="{A924BE17-A222-4527-B9DE-94B1D351534C}" dt="2023-04-18T20:18:00.676" v="68" actId="478"/>
          <ac:spMkLst>
            <pc:docMk/>
            <pc:sldMk cId="1298139726" sldId="2147470200"/>
            <ac:spMk id="9" creationId="{C4C3EE3F-7207-0D0F-9FC3-F7B40113AC6D}"/>
          </ac:spMkLst>
        </pc:spChg>
        <pc:spChg chg="add mod">
          <ac:chgData name="Tibart Visser" userId="9cf2f73f-e1bd-40a9-be80-a1cdbfcec65e" providerId="ADAL" clId="{A924BE17-A222-4527-B9DE-94B1D351534C}" dt="2023-04-20T19:13:24.243" v="5057" actId="20577"/>
          <ac:spMkLst>
            <pc:docMk/>
            <pc:sldMk cId="1298139726" sldId="2147470200"/>
            <ac:spMk id="10" creationId="{60357082-DBB1-87A2-F805-BA395078D5C0}"/>
          </ac:spMkLst>
        </pc:spChg>
        <pc:picChg chg="add mod ord">
          <ac:chgData name="Tibart Visser" userId="9cf2f73f-e1bd-40a9-be80-a1cdbfcec65e" providerId="ADAL" clId="{A924BE17-A222-4527-B9DE-94B1D351534C}" dt="2023-04-19T06:02:17.829" v="315" actId="14100"/>
          <ac:picMkLst>
            <pc:docMk/>
            <pc:sldMk cId="1298139726" sldId="2147470200"/>
            <ac:picMk id="7" creationId="{C2F877F4-2831-2533-ECD7-B0006227113D}"/>
          </ac:picMkLst>
        </pc:picChg>
      </pc:sldChg>
      <pc:sldChg chg="addSp delSp modSp add mod ord setBg">
        <pc:chgData name="Tibart Visser" userId="9cf2f73f-e1bd-40a9-be80-a1cdbfcec65e" providerId="ADAL" clId="{A924BE17-A222-4527-B9DE-94B1D351534C}" dt="2023-04-20T19:22:59.926" v="5212" actId="1076"/>
        <pc:sldMkLst>
          <pc:docMk/>
          <pc:sldMk cId="254870799" sldId="2147470204"/>
        </pc:sldMkLst>
        <pc:spChg chg="del mod">
          <ac:chgData name="Tibart Visser" userId="9cf2f73f-e1bd-40a9-be80-a1cdbfcec65e" providerId="ADAL" clId="{A924BE17-A222-4527-B9DE-94B1D351534C}" dt="2023-04-20T15:39:06.319" v="3313" actId="478"/>
          <ac:spMkLst>
            <pc:docMk/>
            <pc:sldMk cId="254870799" sldId="2147470204"/>
            <ac:spMk id="2" creationId="{856B7D39-227D-4B10-BBA0-4758623B8A09}"/>
          </ac:spMkLst>
        </pc:spChg>
        <pc:spChg chg="add del mod">
          <ac:chgData name="Tibart Visser" userId="9cf2f73f-e1bd-40a9-be80-a1cdbfcec65e" providerId="ADAL" clId="{A924BE17-A222-4527-B9DE-94B1D351534C}" dt="2023-04-20T15:16:32.778" v="2981" actId="478"/>
          <ac:spMkLst>
            <pc:docMk/>
            <pc:sldMk cId="254870799" sldId="2147470204"/>
            <ac:spMk id="4" creationId="{FBE13D78-B389-65D0-B74F-1B3D11409C21}"/>
          </ac:spMkLst>
        </pc:spChg>
        <pc:spChg chg="add del mod">
          <ac:chgData name="Tibart Visser" userId="9cf2f73f-e1bd-40a9-be80-a1cdbfcec65e" providerId="ADAL" clId="{A924BE17-A222-4527-B9DE-94B1D351534C}" dt="2023-04-20T15:16:30.956" v="2980" actId="478"/>
          <ac:spMkLst>
            <pc:docMk/>
            <pc:sldMk cId="254870799" sldId="2147470204"/>
            <ac:spMk id="7" creationId="{820BD8C9-D11B-0E97-9F8F-AED15EFB8E8A}"/>
          </ac:spMkLst>
        </pc:spChg>
        <pc:spChg chg="mod ord">
          <ac:chgData name="Tibart Visser" userId="9cf2f73f-e1bd-40a9-be80-a1cdbfcec65e" providerId="ADAL" clId="{A924BE17-A222-4527-B9DE-94B1D351534C}" dt="2023-04-20T19:22:07.062" v="5203" actId="14100"/>
          <ac:spMkLst>
            <pc:docMk/>
            <pc:sldMk cId="254870799" sldId="2147470204"/>
            <ac:spMk id="9" creationId="{07878145-E055-4CA6-8E82-4863F4D7A97B}"/>
          </ac:spMkLst>
        </pc:spChg>
        <pc:spChg chg="mod ord">
          <ac:chgData name="Tibart Visser" userId="9cf2f73f-e1bd-40a9-be80-a1cdbfcec65e" providerId="ADAL" clId="{A924BE17-A222-4527-B9DE-94B1D351534C}" dt="2023-04-18T20:40:27.681" v="239" actId="26606"/>
          <ac:spMkLst>
            <pc:docMk/>
            <pc:sldMk cId="254870799" sldId="2147470204"/>
            <ac:spMk id="11" creationId="{E82C05F8-F392-4032-98C5-2C99496556A1}"/>
          </ac:spMkLst>
        </pc:spChg>
        <pc:spChg chg="add del mod">
          <ac:chgData name="Tibart Visser" userId="9cf2f73f-e1bd-40a9-be80-a1cdbfcec65e" providerId="ADAL" clId="{A924BE17-A222-4527-B9DE-94B1D351534C}" dt="2023-04-20T19:21:25.107" v="5196"/>
          <ac:spMkLst>
            <pc:docMk/>
            <pc:sldMk cId="254870799" sldId="2147470204"/>
            <ac:spMk id="12" creationId="{CF430994-7870-5EBB-CA9E-DF9E0E0342ED}"/>
          </ac:spMkLst>
        </pc:spChg>
        <pc:spChg chg="add mod">
          <ac:chgData name="Tibart Visser" userId="9cf2f73f-e1bd-40a9-be80-a1cdbfcec65e" providerId="ADAL" clId="{A924BE17-A222-4527-B9DE-94B1D351534C}" dt="2023-04-20T19:22:43.739" v="5210" actId="1076"/>
          <ac:spMkLst>
            <pc:docMk/>
            <pc:sldMk cId="254870799" sldId="2147470204"/>
            <ac:spMk id="13" creationId="{7385DCD5-ECC1-9AD4-212F-3518D0CF824F}"/>
          </ac:spMkLst>
        </pc:spChg>
        <pc:spChg chg="add del">
          <ac:chgData name="Tibart Visser" userId="9cf2f73f-e1bd-40a9-be80-a1cdbfcec65e" providerId="ADAL" clId="{A924BE17-A222-4527-B9DE-94B1D351534C}" dt="2023-04-18T20:40:11.490" v="231" actId="26606"/>
          <ac:spMkLst>
            <pc:docMk/>
            <pc:sldMk cId="254870799" sldId="2147470204"/>
            <ac:spMk id="13" creationId="{8761DDFE-071F-4200-B0AA-394476C2D2D6}"/>
          </ac:spMkLst>
        </pc:spChg>
        <pc:spChg chg="add del">
          <ac:chgData name="Tibart Visser" userId="9cf2f73f-e1bd-40a9-be80-a1cdbfcec65e" providerId="ADAL" clId="{A924BE17-A222-4527-B9DE-94B1D351534C}" dt="2023-04-18T20:40:15.665" v="233" actId="26606"/>
          <ac:spMkLst>
            <pc:docMk/>
            <pc:sldMk cId="254870799" sldId="2147470204"/>
            <ac:spMk id="14" creationId="{385E1BDC-A9B0-4A87-82E3-F3187F69A802}"/>
          </ac:spMkLst>
        </pc:spChg>
        <pc:spChg chg="add del">
          <ac:chgData name="Tibart Visser" userId="9cf2f73f-e1bd-40a9-be80-a1cdbfcec65e" providerId="ADAL" clId="{A924BE17-A222-4527-B9DE-94B1D351534C}" dt="2023-04-18T20:40:15.665" v="233" actId="26606"/>
          <ac:spMkLst>
            <pc:docMk/>
            <pc:sldMk cId="254870799" sldId="2147470204"/>
            <ac:spMk id="15" creationId="{0990C621-3B8B-4820-8328-D47EF7CE823C}"/>
          </ac:spMkLst>
        </pc:spChg>
        <pc:spChg chg="add del">
          <ac:chgData name="Tibart Visser" userId="9cf2f73f-e1bd-40a9-be80-a1cdbfcec65e" providerId="ADAL" clId="{A924BE17-A222-4527-B9DE-94B1D351534C}" dt="2023-04-18T20:28:03.344" v="203" actId="26606"/>
          <ac:spMkLst>
            <pc:docMk/>
            <pc:sldMk cId="254870799" sldId="2147470204"/>
            <ac:spMk id="16" creationId="{7301F447-EEF7-48F5-AF73-7566EE7F64AD}"/>
          </ac:spMkLst>
        </pc:spChg>
        <pc:spChg chg="add del">
          <ac:chgData name="Tibart Visser" userId="9cf2f73f-e1bd-40a9-be80-a1cdbfcec65e" providerId="ADAL" clId="{A924BE17-A222-4527-B9DE-94B1D351534C}" dt="2023-04-18T20:40:15.665" v="233" actId="26606"/>
          <ac:spMkLst>
            <pc:docMk/>
            <pc:sldMk cId="254870799" sldId="2147470204"/>
            <ac:spMk id="17" creationId="{C1A2385B-1D2A-4E17-84FA-6CB7F0AAE473}"/>
          </ac:spMkLst>
        </pc:spChg>
        <pc:spChg chg="add del">
          <ac:chgData name="Tibart Visser" userId="9cf2f73f-e1bd-40a9-be80-a1cdbfcec65e" providerId="ADAL" clId="{A924BE17-A222-4527-B9DE-94B1D351534C}" dt="2023-04-18T20:28:03.344" v="203" actId="26606"/>
          <ac:spMkLst>
            <pc:docMk/>
            <pc:sldMk cId="254870799" sldId="2147470204"/>
            <ac:spMk id="18" creationId="{F7117410-A2A4-4085-9ADC-46744551DBDE}"/>
          </ac:spMkLst>
        </pc:spChg>
        <pc:spChg chg="add del">
          <ac:chgData name="Tibart Visser" userId="9cf2f73f-e1bd-40a9-be80-a1cdbfcec65e" providerId="ADAL" clId="{A924BE17-A222-4527-B9DE-94B1D351534C}" dt="2023-04-18T20:40:15.665" v="233" actId="26606"/>
          <ac:spMkLst>
            <pc:docMk/>
            <pc:sldMk cId="254870799" sldId="2147470204"/>
            <ac:spMk id="19" creationId="{5E791F2F-79DB-4CC0-9FA1-001E3E91E8B7}"/>
          </ac:spMkLst>
        </pc:spChg>
        <pc:spChg chg="add del">
          <ac:chgData name="Tibart Visser" userId="9cf2f73f-e1bd-40a9-be80-a1cdbfcec65e" providerId="ADAL" clId="{A924BE17-A222-4527-B9DE-94B1D351534C}" dt="2023-04-18T20:28:03.344" v="203" actId="26606"/>
          <ac:spMkLst>
            <pc:docMk/>
            <pc:sldMk cId="254870799" sldId="2147470204"/>
            <ac:spMk id="20" creationId="{99F74EB5-E547-4FB4-95F5-BCC788F3C4A0}"/>
          </ac:spMkLst>
        </pc:spChg>
        <pc:spChg chg="add del">
          <ac:chgData name="Tibart Visser" userId="9cf2f73f-e1bd-40a9-be80-a1cdbfcec65e" providerId="ADAL" clId="{A924BE17-A222-4527-B9DE-94B1D351534C}" dt="2023-04-18T20:40:18.791" v="235" actId="26606"/>
          <ac:spMkLst>
            <pc:docMk/>
            <pc:sldMk cId="254870799" sldId="2147470204"/>
            <ac:spMk id="21" creationId="{8761DDFE-071F-4200-B0AA-394476C2D2D6}"/>
          </ac:spMkLst>
        </pc:spChg>
        <pc:spChg chg="add del">
          <ac:chgData name="Tibart Visser" userId="9cf2f73f-e1bd-40a9-be80-a1cdbfcec65e" providerId="ADAL" clId="{A924BE17-A222-4527-B9DE-94B1D351534C}" dt="2023-04-18T20:28:05.416" v="205" actId="26606"/>
          <ac:spMkLst>
            <pc:docMk/>
            <pc:sldMk cId="254870799" sldId="2147470204"/>
            <ac:spMk id="22" creationId="{955A2079-FA98-4876-80F0-72364A7D2EA4}"/>
          </ac:spMkLst>
        </pc:spChg>
        <pc:spChg chg="add del">
          <ac:chgData name="Tibart Visser" userId="9cf2f73f-e1bd-40a9-be80-a1cdbfcec65e" providerId="ADAL" clId="{A924BE17-A222-4527-B9DE-94B1D351534C}" dt="2023-04-18T20:28:07.812" v="209" actId="26606"/>
          <ac:spMkLst>
            <pc:docMk/>
            <pc:sldMk cId="254870799" sldId="2147470204"/>
            <ac:spMk id="23" creationId="{D5B0017B-2ECA-49AF-B397-DC140825DF8D}"/>
          </ac:spMkLst>
        </pc:spChg>
        <pc:spChg chg="add del">
          <ac:chgData name="Tibart Visser" userId="9cf2f73f-e1bd-40a9-be80-a1cdbfcec65e" providerId="ADAL" clId="{A924BE17-A222-4527-B9DE-94B1D351534C}" dt="2023-04-18T20:28:06.438" v="207" actId="26606"/>
          <ac:spMkLst>
            <pc:docMk/>
            <pc:sldMk cId="254870799" sldId="2147470204"/>
            <ac:spMk id="24" creationId="{43F8A58B-5155-44CE-A5FF-7647B47D0A7A}"/>
          </ac:spMkLst>
        </pc:spChg>
        <pc:spChg chg="add del">
          <ac:chgData name="Tibart Visser" userId="9cf2f73f-e1bd-40a9-be80-a1cdbfcec65e" providerId="ADAL" clId="{A924BE17-A222-4527-B9DE-94B1D351534C}" dt="2023-04-18T20:28:06.438" v="207" actId="26606"/>
          <ac:spMkLst>
            <pc:docMk/>
            <pc:sldMk cId="254870799" sldId="2147470204"/>
            <ac:spMk id="25" creationId="{BACC6370-2D7E-4714-9D71-7542949D7D5D}"/>
          </ac:spMkLst>
        </pc:spChg>
        <pc:spChg chg="add del">
          <ac:chgData name="Tibart Visser" userId="9cf2f73f-e1bd-40a9-be80-a1cdbfcec65e" providerId="ADAL" clId="{A924BE17-A222-4527-B9DE-94B1D351534C}" dt="2023-04-18T20:28:06.438" v="207" actId="26606"/>
          <ac:spMkLst>
            <pc:docMk/>
            <pc:sldMk cId="254870799" sldId="2147470204"/>
            <ac:spMk id="26" creationId="{443F2ACA-E6D6-4028-82DD-F03C262D5DE6}"/>
          </ac:spMkLst>
        </pc:spChg>
        <pc:spChg chg="add del">
          <ac:chgData name="Tibart Visser" userId="9cf2f73f-e1bd-40a9-be80-a1cdbfcec65e" providerId="ADAL" clId="{A924BE17-A222-4527-B9DE-94B1D351534C}" dt="2023-04-18T20:28:06.438" v="207" actId="26606"/>
          <ac:spMkLst>
            <pc:docMk/>
            <pc:sldMk cId="254870799" sldId="2147470204"/>
            <ac:spMk id="27" creationId="{256B2C21-A230-48C0-8DF1-C46611373C44}"/>
          </ac:spMkLst>
        </pc:spChg>
        <pc:spChg chg="add del">
          <ac:chgData name="Tibart Visser" userId="9cf2f73f-e1bd-40a9-be80-a1cdbfcec65e" providerId="ADAL" clId="{A924BE17-A222-4527-B9DE-94B1D351534C}" dt="2023-04-18T20:28:06.438" v="207" actId="26606"/>
          <ac:spMkLst>
            <pc:docMk/>
            <pc:sldMk cId="254870799" sldId="2147470204"/>
            <ac:spMk id="28" creationId="{3847E18C-932D-4C95-AABA-FEC7C9499AD7}"/>
          </ac:spMkLst>
        </pc:spChg>
        <pc:spChg chg="add del">
          <ac:chgData name="Tibart Visser" userId="9cf2f73f-e1bd-40a9-be80-a1cdbfcec65e" providerId="ADAL" clId="{A924BE17-A222-4527-B9DE-94B1D351534C}" dt="2023-04-18T20:28:06.438" v="207" actId="26606"/>
          <ac:spMkLst>
            <pc:docMk/>
            <pc:sldMk cId="254870799" sldId="2147470204"/>
            <ac:spMk id="29" creationId="{3150CB11-0C61-439E-910F-5787759E72A0}"/>
          </ac:spMkLst>
        </pc:spChg>
        <pc:spChg chg="add del">
          <ac:chgData name="Tibart Visser" userId="9cf2f73f-e1bd-40a9-be80-a1cdbfcec65e" providerId="ADAL" clId="{A924BE17-A222-4527-B9DE-94B1D351534C}" dt="2023-04-18T20:40:23.675" v="237" actId="26606"/>
          <ac:spMkLst>
            <pc:docMk/>
            <pc:sldMk cId="254870799" sldId="2147470204"/>
            <ac:spMk id="30" creationId="{A51A0227-072A-4F5F-928C-E2C3E5CCD10C}"/>
          </ac:spMkLst>
        </pc:spChg>
        <pc:spChg chg="add del">
          <ac:chgData name="Tibart Visser" userId="9cf2f73f-e1bd-40a9-be80-a1cdbfcec65e" providerId="ADAL" clId="{A924BE17-A222-4527-B9DE-94B1D351534C}" dt="2023-04-18T20:28:07.812" v="209" actId="26606"/>
          <ac:spMkLst>
            <pc:docMk/>
            <pc:sldMk cId="254870799" sldId="2147470204"/>
            <ac:spMk id="31" creationId="{56E9B3E6-E277-4D68-BA48-9CB43FFBD6E2}"/>
          </ac:spMkLst>
        </pc:spChg>
        <pc:spChg chg="add del">
          <ac:chgData name="Tibart Visser" userId="9cf2f73f-e1bd-40a9-be80-a1cdbfcec65e" providerId="ADAL" clId="{A924BE17-A222-4527-B9DE-94B1D351534C}" dt="2023-04-18T20:40:23.675" v="237" actId="26606"/>
          <ac:spMkLst>
            <pc:docMk/>
            <pc:sldMk cId="254870799" sldId="2147470204"/>
            <ac:spMk id="33" creationId="{35D99776-4B38-47DF-A302-11AD9AF87ACA}"/>
          </ac:spMkLst>
        </pc:spChg>
        <pc:spChg chg="add del">
          <ac:chgData name="Tibart Visser" userId="9cf2f73f-e1bd-40a9-be80-a1cdbfcec65e" providerId="ADAL" clId="{A924BE17-A222-4527-B9DE-94B1D351534C}" dt="2023-04-18T20:40:27.681" v="239" actId="26606"/>
          <ac:spMkLst>
            <pc:docMk/>
            <pc:sldMk cId="254870799" sldId="2147470204"/>
            <ac:spMk id="35" creationId="{A51A0227-072A-4F5F-928C-E2C3E5CCD10C}"/>
          </ac:spMkLst>
        </pc:spChg>
        <pc:spChg chg="add del">
          <ac:chgData name="Tibart Visser" userId="9cf2f73f-e1bd-40a9-be80-a1cdbfcec65e" providerId="ADAL" clId="{A924BE17-A222-4527-B9DE-94B1D351534C}" dt="2023-04-18T20:28:08.711" v="211" actId="26606"/>
          <ac:spMkLst>
            <pc:docMk/>
            <pc:sldMk cId="254870799" sldId="2147470204"/>
            <ac:spMk id="36" creationId="{7517A47C-B2E5-4B79-8061-D74B1311AF6E}"/>
          </ac:spMkLst>
        </pc:spChg>
        <pc:spChg chg="add del">
          <ac:chgData name="Tibart Visser" userId="9cf2f73f-e1bd-40a9-be80-a1cdbfcec65e" providerId="ADAL" clId="{A924BE17-A222-4527-B9DE-94B1D351534C}" dt="2023-04-18T20:28:08.711" v="211" actId="26606"/>
          <ac:spMkLst>
            <pc:docMk/>
            <pc:sldMk cId="254870799" sldId="2147470204"/>
            <ac:spMk id="37" creationId="{C505E780-2083-4CB5-A42A-5E0E2908ECC3}"/>
          </ac:spMkLst>
        </pc:spChg>
        <pc:spChg chg="add del">
          <ac:chgData name="Tibart Visser" userId="9cf2f73f-e1bd-40a9-be80-a1cdbfcec65e" providerId="ADAL" clId="{A924BE17-A222-4527-B9DE-94B1D351534C}" dt="2023-04-18T20:28:08.711" v="211" actId="26606"/>
          <ac:spMkLst>
            <pc:docMk/>
            <pc:sldMk cId="254870799" sldId="2147470204"/>
            <ac:spMk id="38" creationId="{D2C0AE1C-0118-41AE-8A10-7CDCBF10E96F}"/>
          </ac:spMkLst>
        </pc:spChg>
        <pc:spChg chg="add del">
          <ac:chgData name="Tibart Visser" userId="9cf2f73f-e1bd-40a9-be80-a1cdbfcec65e" providerId="ADAL" clId="{A924BE17-A222-4527-B9DE-94B1D351534C}" dt="2023-04-18T20:28:08.711" v="211" actId="26606"/>
          <ac:spMkLst>
            <pc:docMk/>
            <pc:sldMk cId="254870799" sldId="2147470204"/>
            <ac:spMk id="39" creationId="{463EEC44-1BA3-44ED-81FC-A644B04B2A44}"/>
          </ac:spMkLst>
        </pc:spChg>
        <pc:spChg chg="add del">
          <ac:chgData name="Tibart Visser" userId="9cf2f73f-e1bd-40a9-be80-a1cdbfcec65e" providerId="ADAL" clId="{A924BE17-A222-4527-B9DE-94B1D351534C}" dt="2023-04-18T20:40:27.681" v="239" actId="26606"/>
          <ac:spMkLst>
            <pc:docMk/>
            <pc:sldMk cId="254870799" sldId="2147470204"/>
            <ac:spMk id="40" creationId="{35D99776-4B38-47DF-A302-11AD9AF87ACA}"/>
          </ac:spMkLst>
        </pc:spChg>
        <pc:spChg chg="add del">
          <ac:chgData name="Tibart Visser" userId="9cf2f73f-e1bd-40a9-be80-a1cdbfcec65e" providerId="ADAL" clId="{A924BE17-A222-4527-B9DE-94B1D351534C}" dt="2023-04-18T20:28:13.630" v="213" actId="26606"/>
          <ac:spMkLst>
            <pc:docMk/>
            <pc:sldMk cId="254870799" sldId="2147470204"/>
            <ac:spMk id="41" creationId="{2659FDB4-FCBE-4A89-B46D-43D4FA54464D}"/>
          </ac:spMkLst>
        </pc:spChg>
        <pc:spChg chg="add del">
          <ac:chgData name="Tibart Visser" userId="9cf2f73f-e1bd-40a9-be80-a1cdbfcec65e" providerId="ADAL" clId="{A924BE17-A222-4527-B9DE-94B1D351534C}" dt="2023-04-18T20:28:13.630" v="213" actId="26606"/>
          <ac:spMkLst>
            <pc:docMk/>
            <pc:sldMk cId="254870799" sldId="2147470204"/>
            <ac:spMk id="43" creationId="{58BDB0EE-D238-415B-9ED8-62AA6AB2AAD1}"/>
          </ac:spMkLst>
        </pc:spChg>
        <pc:spChg chg="add del">
          <ac:chgData name="Tibart Visser" userId="9cf2f73f-e1bd-40a9-be80-a1cdbfcec65e" providerId="ADAL" clId="{A924BE17-A222-4527-B9DE-94B1D351534C}" dt="2023-04-18T20:28:13.630" v="213" actId="26606"/>
          <ac:spMkLst>
            <pc:docMk/>
            <pc:sldMk cId="254870799" sldId="2147470204"/>
            <ac:spMk id="44" creationId="{C5B55FC3-961D-4325-82F1-DE92B0D04E03}"/>
          </ac:spMkLst>
        </pc:spChg>
        <pc:spChg chg="add del">
          <ac:chgData name="Tibart Visser" userId="9cf2f73f-e1bd-40a9-be80-a1cdbfcec65e" providerId="ADAL" clId="{A924BE17-A222-4527-B9DE-94B1D351534C}" dt="2023-04-18T20:28:13.630" v="213" actId="26606"/>
          <ac:spMkLst>
            <pc:docMk/>
            <pc:sldMk cId="254870799" sldId="2147470204"/>
            <ac:spMk id="45" creationId="{4C8AB332-D09E-4F28-943C-DABDD4716A3C}"/>
          </ac:spMkLst>
        </pc:spChg>
        <pc:grpChg chg="add del">
          <ac:chgData name="Tibart Visser" userId="9cf2f73f-e1bd-40a9-be80-a1cdbfcec65e" providerId="ADAL" clId="{A924BE17-A222-4527-B9DE-94B1D351534C}" dt="2023-04-18T20:28:07.812" v="209" actId="26606"/>
          <ac:grpSpMkLst>
            <pc:docMk/>
            <pc:sldMk cId="254870799" sldId="2147470204"/>
            <ac:grpSpMk id="32" creationId="{AE1C45F0-260A-458C-96ED-C1F6D2151219}"/>
          </ac:grpSpMkLst>
        </pc:grpChg>
        <pc:picChg chg="add del mod">
          <ac:chgData name="Tibart Visser" userId="9cf2f73f-e1bd-40a9-be80-a1cdbfcec65e" providerId="ADAL" clId="{A924BE17-A222-4527-B9DE-94B1D351534C}" dt="2023-04-20T14:55:03.559" v="2622" actId="21"/>
          <ac:picMkLst>
            <pc:docMk/>
            <pc:sldMk cId="254870799" sldId="2147470204"/>
            <ac:picMk id="3" creationId="{70FE1B06-4EE0-ACDC-8EF1-AB89E331C59C}"/>
          </ac:picMkLst>
        </pc:picChg>
        <pc:picChg chg="add del mod">
          <ac:chgData name="Tibart Visser" userId="9cf2f73f-e1bd-40a9-be80-a1cdbfcec65e" providerId="ADAL" clId="{A924BE17-A222-4527-B9DE-94B1D351534C}" dt="2023-04-18T20:28:15.113" v="216"/>
          <ac:picMkLst>
            <pc:docMk/>
            <pc:sldMk cId="254870799" sldId="2147470204"/>
            <ac:picMk id="4" creationId="{F38CA666-154B-876B-0829-C27E7A60A833}"/>
          </ac:picMkLst>
        </pc:picChg>
        <pc:picChg chg="add mod">
          <ac:chgData name="Tibart Visser" userId="9cf2f73f-e1bd-40a9-be80-a1cdbfcec65e" providerId="ADAL" clId="{A924BE17-A222-4527-B9DE-94B1D351534C}" dt="2023-04-20T15:42:05.849" v="3340" actId="1076"/>
          <ac:picMkLst>
            <pc:docMk/>
            <pc:sldMk cId="254870799" sldId="2147470204"/>
            <ac:picMk id="6" creationId="{53A6DD95-16EB-36E6-6A74-61CEE60E9014}"/>
          </ac:picMkLst>
        </pc:picChg>
        <pc:picChg chg="add del mod">
          <ac:chgData name="Tibart Visser" userId="9cf2f73f-e1bd-40a9-be80-a1cdbfcec65e" providerId="ADAL" clId="{A924BE17-A222-4527-B9DE-94B1D351534C}" dt="2023-04-18T20:43:15.502" v="245" actId="478"/>
          <ac:picMkLst>
            <pc:docMk/>
            <pc:sldMk cId="254870799" sldId="2147470204"/>
            <ac:picMk id="6" creationId="{983EB00C-5D8F-E207-4B01-62B7B72AA6D7}"/>
          </ac:picMkLst>
        </pc:picChg>
        <pc:picChg chg="add mod">
          <ac:chgData name="Tibart Visser" userId="9cf2f73f-e1bd-40a9-be80-a1cdbfcec65e" providerId="ADAL" clId="{A924BE17-A222-4527-B9DE-94B1D351534C}" dt="2023-04-20T19:22:59.926" v="5212" actId="1076"/>
          <ac:picMkLst>
            <pc:docMk/>
            <pc:sldMk cId="254870799" sldId="2147470204"/>
            <ac:picMk id="8" creationId="{DB271C3B-E24E-093E-8EC7-28C077664B31}"/>
          </ac:picMkLst>
        </pc:picChg>
        <pc:picChg chg="add del mod">
          <ac:chgData name="Tibart Visser" userId="9cf2f73f-e1bd-40a9-be80-a1cdbfcec65e" providerId="ADAL" clId="{A924BE17-A222-4527-B9DE-94B1D351534C}" dt="2023-04-20T15:16:26.046" v="2979" actId="478"/>
          <ac:picMkLst>
            <pc:docMk/>
            <pc:sldMk cId="254870799" sldId="2147470204"/>
            <ac:picMk id="10" creationId="{3B6240FA-4BDF-F0D4-A058-D7AE0BF78701}"/>
          </ac:picMkLst>
        </pc:picChg>
        <pc:cxnChg chg="add del">
          <ac:chgData name="Tibart Visser" userId="9cf2f73f-e1bd-40a9-be80-a1cdbfcec65e" providerId="ADAL" clId="{A924BE17-A222-4527-B9DE-94B1D351534C}" dt="2023-04-18T20:28:07.812" v="209" actId="26606"/>
          <ac:cxnSpMkLst>
            <pc:docMk/>
            <pc:sldMk cId="254870799" sldId="2147470204"/>
            <ac:cxnSpMk id="34" creationId="{6CF1BAF6-AD41-4082-B212-8A1F9A2E8779}"/>
          </ac:cxnSpMkLst>
        </pc:cxnChg>
        <pc:cxnChg chg="add del">
          <ac:chgData name="Tibart Visser" userId="9cf2f73f-e1bd-40a9-be80-a1cdbfcec65e" providerId="ADAL" clId="{A924BE17-A222-4527-B9DE-94B1D351534C}" dt="2023-04-18T20:28:13.630" v="213" actId="26606"/>
          <ac:cxnSpMkLst>
            <pc:docMk/>
            <pc:sldMk cId="254870799" sldId="2147470204"/>
            <ac:cxnSpMk id="42" creationId="{C8F51B3F-8331-4E4A-AE96-D47B1006EEAD}"/>
          </ac:cxnSpMkLst>
        </pc:cxnChg>
      </pc:sldChg>
      <pc:sldChg chg="addSp delSp modSp add mod ord">
        <pc:chgData name="Tibart Visser" userId="9cf2f73f-e1bd-40a9-be80-a1cdbfcec65e" providerId="ADAL" clId="{A924BE17-A222-4527-B9DE-94B1D351534C}" dt="2023-04-20T19:15:20.335" v="5066" actId="20577"/>
        <pc:sldMkLst>
          <pc:docMk/>
          <pc:sldMk cId="1795309830" sldId="2147470205"/>
        </pc:sldMkLst>
        <pc:spChg chg="mod">
          <ac:chgData name="Tibart Visser" userId="9cf2f73f-e1bd-40a9-be80-a1cdbfcec65e" providerId="ADAL" clId="{A924BE17-A222-4527-B9DE-94B1D351534C}" dt="2023-04-20T14:08:48.911" v="1402" actId="20577"/>
          <ac:spMkLst>
            <pc:docMk/>
            <pc:sldMk cId="1795309830" sldId="2147470205"/>
            <ac:spMk id="2" creationId="{856B7D39-227D-4B10-BBA0-4758623B8A09}"/>
          </ac:spMkLst>
        </pc:spChg>
        <pc:spChg chg="mod">
          <ac:chgData name="Tibart Visser" userId="9cf2f73f-e1bd-40a9-be80-a1cdbfcec65e" providerId="ADAL" clId="{A924BE17-A222-4527-B9DE-94B1D351534C}" dt="2023-04-20T19:15:20.335" v="5066" actId="20577"/>
          <ac:spMkLst>
            <pc:docMk/>
            <pc:sldMk cId="1795309830" sldId="2147470205"/>
            <ac:spMk id="9" creationId="{07878145-E055-4CA6-8E82-4863F4D7A97B}"/>
          </ac:spMkLst>
        </pc:spChg>
        <pc:picChg chg="add del mod">
          <ac:chgData name="Tibart Visser" userId="9cf2f73f-e1bd-40a9-be80-a1cdbfcec65e" providerId="ADAL" clId="{A924BE17-A222-4527-B9DE-94B1D351534C}" dt="2023-04-20T14:06:07.002" v="1363" actId="478"/>
          <ac:picMkLst>
            <pc:docMk/>
            <pc:sldMk cId="1795309830" sldId="2147470205"/>
            <ac:picMk id="4" creationId="{12F66F35-67A2-DC93-69C6-5ED7F4965700}"/>
          </ac:picMkLst>
        </pc:picChg>
        <pc:picChg chg="add del mod">
          <ac:chgData name="Tibart Visser" userId="9cf2f73f-e1bd-40a9-be80-a1cdbfcec65e" providerId="ADAL" clId="{A924BE17-A222-4527-B9DE-94B1D351534C}" dt="2023-04-20T13:49:18.788" v="430" actId="478"/>
          <ac:picMkLst>
            <pc:docMk/>
            <pc:sldMk cId="1795309830" sldId="2147470205"/>
            <ac:picMk id="6" creationId="{BA33A534-C51A-26A4-CED7-C5C9DF679C6E}"/>
          </ac:picMkLst>
        </pc:picChg>
        <pc:picChg chg="add del mod">
          <ac:chgData name="Tibart Visser" userId="9cf2f73f-e1bd-40a9-be80-a1cdbfcec65e" providerId="ADAL" clId="{A924BE17-A222-4527-B9DE-94B1D351534C}" dt="2023-04-20T14:08:51.096" v="1403" actId="478"/>
          <ac:picMkLst>
            <pc:docMk/>
            <pc:sldMk cId="1795309830" sldId="2147470205"/>
            <ac:picMk id="8" creationId="{1504D7F3-3F31-10F6-610F-24DE476AABFD}"/>
          </ac:picMkLst>
        </pc:picChg>
        <pc:picChg chg="add del mod">
          <ac:chgData name="Tibart Visser" userId="9cf2f73f-e1bd-40a9-be80-a1cdbfcec65e" providerId="ADAL" clId="{A924BE17-A222-4527-B9DE-94B1D351534C}" dt="2023-04-20T14:08:52.765" v="1404" actId="478"/>
          <ac:picMkLst>
            <pc:docMk/>
            <pc:sldMk cId="1795309830" sldId="2147470205"/>
            <ac:picMk id="12" creationId="{2DEC8BF7-E3FC-8F51-9B83-5EA31519D48E}"/>
          </ac:picMkLst>
        </pc:picChg>
        <pc:picChg chg="add del mod">
          <ac:chgData name="Tibart Visser" userId="9cf2f73f-e1bd-40a9-be80-a1cdbfcec65e" providerId="ADAL" clId="{A924BE17-A222-4527-B9DE-94B1D351534C}" dt="2023-04-20T14:23:36.166" v="1947" actId="478"/>
          <ac:picMkLst>
            <pc:docMk/>
            <pc:sldMk cId="1795309830" sldId="2147470205"/>
            <ac:picMk id="14" creationId="{7BA7CD1C-E137-5816-1E9C-0480885DFE0E}"/>
          </ac:picMkLst>
        </pc:picChg>
        <pc:picChg chg="add del mod">
          <ac:chgData name="Tibart Visser" userId="9cf2f73f-e1bd-40a9-be80-a1cdbfcec65e" providerId="ADAL" clId="{A924BE17-A222-4527-B9DE-94B1D351534C}" dt="2023-04-20T14:23:36.166" v="1947" actId="478"/>
          <ac:picMkLst>
            <pc:docMk/>
            <pc:sldMk cId="1795309830" sldId="2147470205"/>
            <ac:picMk id="16" creationId="{D470E54A-046B-7675-CACF-85CCE63749A7}"/>
          </ac:picMkLst>
        </pc:picChg>
        <pc:picChg chg="add del mod">
          <ac:chgData name="Tibart Visser" userId="9cf2f73f-e1bd-40a9-be80-a1cdbfcec65e" providerId="ADAL" clId="{A924BE17-A222-4527-B9DE-94B1D351534C}" dt="2023-04-20T14:23:36.166" v="1947" actId="478"/>
          <ac:picMkLst>
            <pc:docMk/>
            <pc:sldMk cId="1795309830" sldId="2147470205"/>
            <ac:picMk id="18" creationId="{6852659A-EA5B-F58D-37D4-79A050894FAE}"/>
          </ac:picMkLst>
        </pc:picChg>
        <pc:picChg chg="add del mod">
          <ac:chgData name="Tibart Visser" userId="9cf2f73f-e1bd-40a9-be80-a1cdbfcec65e" providerId="ADAL" clId="{A924BE17-A222-4527-B9DE-94B1D351534C}" dt="2023-04-20T14:23:36.166" v="1947" actId="478"/>
          <ac:picMkLst>
            <pc:docMk/>
            <pc:sldMk cId="1795309830" sldId="2147470205"/>
            <ac:picMk id="20" creationId="{6C693B8F-D911-8AA1-304A-7D5B12D18202}"/>
          </ac:picMkLst>
        </pc:picChg>
        <pc:picChg chg="add del mod">
          <ac:chgData name="Tibart Visser" userId="9cf2f73f-e1bd-40a9-be80-a1cdbfcec65e" providerId="ADAL" clId="{A924BE17-A222-4527-B9DE-94B1D351534C}" dt="2023-04-20T14:23:36.166" v="1947" actId="478"/>
          <ac:picMkLst>
            <pc:docMk/>
            <pc:sldMk cId="1795309830" sldId="2147470205"/>
            <ac:picMk id="22" creationId="{2A6F3915-7317-5D70-6189-0D222917F32F}"/>
          </ac:picMkLst>
        </pc:picChg>
      </pc:sldChg>
      <pc:sldChg chg="addSp delSp modSp add mod">
        <pc:chgData name="Tibart Visser" userId="9cf2f73f-e1bd-40a9-be80-a1cdbfcec65e" providerId="ADAL" clId="{A924BE17-A222-4527-B9DE-94B1D351534C}" dt="2023-04-20T14:42:05.682" v="2195" actId="1076"/>
        <pc:sldMkLst>
          <pc:docMk/>
          <pc:sldMk cId="2493846578" sldId="2147470206"/>
        </pc:sldMkLst>
        <pc:spChg chg="add mod">
          <ac:chgData name="Tibart Visser" userId="9cf2f73f-e1bd-40a9-be80-a1cdbfcec65e" providerId="ADAL" clId="{A924BE17-A222-4527-B9DE-94B1D351534C}" dt="2023-04-20T14:42:05.682" v="2195" actId="1076"/>
          <ac:spMkLst>
            <pc:docMk/>
            <pc:sldMk cId="2493846578" sldId="2147470206"/>
            <ac:spMk id="3" creationId="{F8B2BCE0-4276-956E-9773-7937D3AE2B50}"/>
          </ac:spMkLst>
        </pc:spChg>
        <pc:spChg chg="mod">
          <ac:chgData name="Tibart Visser" userId="9cf2f73f-e1bd-40a9-be80-a1cdbfcec65e" providerId="ADAL" clId="{A924BE17-A222-4527-B9DE-94B1D351534C}" dt="2023-04-20T14:23:26.805" v="1946" actId="1036"/>
          <ac:spMkLst>
            <pc:docMk/>
            <pc:sldMk cId="2493846578" sldId="2147470206"/>
            <ac:spMk id="9" creationId="{07878145-E055-4CA6-8E82-4863F4D7A97B}"/>
          </ac:spMkLst>
        </pc:spChg>
        <pc:picChg chg="del mod">
          <ac:chgData name="Tibart Visser" userId="9cf2f73f-e1bd-40a9-be80-a1cdbfcec65e" providerId="ADAL" clId="{A924BE17-A222-4527-B9DE-94B1D351534C}" dt="2023-04-20T14:41:31.659" v="2193" actId="478"/>
          <ac:picMkLst>
            <pc:docMk/>
            <pc:sldMk cId="2493846578" sldId="2147470206"/>
            <ac:picMk id="8" creationId="{1504D7F3-3F31-10F6-610F-24DE476AABFD}"/>
          </ac:picMkLst>
        </pc:picChg>
        <pc:picChg chg="mod">
          <ac:chgData name="Tibart Visser" userId="9cf2f73f-e1bd-40a9-be80-a1cdbfcec65e" providerId="ADAL" clId="{A924BE17-A222-4527-B9DE-94B1D351534C}" dt="2023-04-20T14:41:42.078" v="2194" actId="1076"/>
          <ac:picMkLst>
            <pc:docMk/>
            <pc:sldMk cId="2493846578" sldId="2147470206"/>
            <ac:picMk id="12" creationId="{2DEC8BF7-E3FC-8F51-9B83-5EA31519D48E}"/>
          </ac:picMkLst>
        </pc:picChg>
      </pc:sldChg>
      <pc:sldChg chg="modSp add mod">
        <pc:chgData name="Tibart Visser" userId="9cf2f73f-e1bd-40a9-be80-a1cdbfcec65e" providerId="ADAL" clId="{A924BE17-A222-4527-B9DE-94B1D351534C}" dt="2023-04-20T15:09:40.755" v="2924" actId="1076"/>
        <pc:sldMkLst>
          <pc:docMk/>
          <pc:sldMk cId="3480738220" sldId="2147470207"/>
        </pc:sldMkLst>
        <pc:spChg chg="mod">
          <ac:chgData name="Tibart Visser" userId="9cf2f73f-e1bd-40a9-be80-a1cdbfcec65e" providerId="ADAL" clId="{A924BE17-A222-4527-B9DE-94B1D351534C}" dt="2023-04-20T15:02:01.630" v="2772" actId="20577"/>
          <ac:spMkLst>
            <pc:docMk/>
            <pc:sldMk cId="3480738220" sldId="2147470207"/>
            <ac:spMk id="2" creationId="{856B7D39-227D-4B10-BBA0-4758623B8A09}"/>
          </ac:spMkLst>
        </pc:spChg>
        <pc:spChg chg="mod">
          <ac:chgData name="Tibart Visser" userId="9cf2f73f-e1bd-40a9-be80-a1cdbfcec65e" providerId="ADAL" clId="{A924BE17-A222-4527-B9DE-94B1D351534C}" dt="2023-04-20T15:09:32.533" v="2919" actId="1076"/>
          <ac:spMkLst>
            <pc:docMk/>
            <pc:sldMk cId="3480738220" sldId="2147470207"/>
            <ac:spMk id="9" creationId="{07878145-E055-4CA6-8E82-4863F4D7A97B}"/>
          </ac:spMkLst>
        </pc:spChg>
        <pc:picChg chg="mod">
          <ac:chgData name="Tibart Visser" userId="9cf2f73f-e1bd-40a9-be80-a1cdbfcec65e" providerId="ADAL" clId="{A924BE17-A222-4527-B9DE-94B1D351534C}" dt="2023-04-20T15:09:35.286" v="2920" actId="1076"/>
          <ac:picMkLst>
            <pc:docMk/>
            <pc:sldMk cId="3480738220" sldId="2147470207"/>
            <ac:picMk id="14" creationId="{7BA7CD1C-E137-5816-1E9C-0480885DFE0E}"/>
          </ac:picMkLst>
        </pc:picChg>
        <pc:picChg chg="mod">
          <ac:chgData name="Tibart Visser" userId="9cf2f73f-e1bd-40a9-be80-a1cdbfcec65e" providerId="ADAL" clId="{A924BE17-A222-4527-B9DE-94B1D351534C}" dt="2023-04-20T15:09:39.557" v="2923" actId="1076"/>
          <ac:picMkLst>
            <pc:docMk/>
            <pc:sldMk cId="3480738220" sldId="2147470207"/>
            <ac:picMk id="16" creationId="{D470E54A-046B-7675-CACF-85CCE63749A7}"/>
          </ac:picMkLst>
        </pc:picChg>
        <pc:picChg chg="mod">
          <ac:chgData name="Tibart Visser" userId="9cf2f73f-e1bd-40a9-be80-a1cdbfcec65e" providerId="ADAL" clId="{A924BE17-A222-4527-B9DE-94B1D351534C}" dt="2023-04-20T15:09:40.755" v="2924" actId="1076"/>
          <ac:picMkLst>
            <pc:docMk/>
            <pc:sldMk cId="3480738220" sldId="2147470207"/>
            <ac:picMk id="18" creationId="{6852659A-EA5B-F58D-37D4-79A050894FAE}"/>
          </ac:picMkLst>
        </pc:picChg>
        <pc:picChg chg="mod">
          <ac:chgData name="Tibart Visser" userId="9cf2f73f-e1bd-40a9-be80-a1cdbfcec65e" providerId="ADAL" clId="{A924BE17-A222-4527-B9DE-94B1D351534C}" dt="2023-04-20T15:09:38.718" v="2922" actId="1076"/>
          <ac:picMkLst>
            <pc:docMk/>
            <pc:sldMk cId="3480738220" sldId="2147470207"/>
            <ac:picMk id="20" creationId="{6C693B8F-D911-8AA1-304A-7D5B12D18202}"/>
          </ac:picMkLst>
        </pc:picChg>
        <pc:picChg chg="mod">
          <ac:chgData name="Tibart Visser" userId="9cf2f73f-e1bd-40a9-be80-a1cdbfcec65e" providerId="ADAL" clId="{A924BE17-A222-4527-B9DE-94B1D351534C}" dt="2023-04-20T15:09:36.762" v="2921" actId="1076"/>
          <ac:picMkLst>
            <pc:docMk/>
            <pc:sldMk cId="3480738220" sldId="2147470207"/>
            <ac:picMk id="22" creationId="{2A6F3915-7317-5D70-6189-0D222917F32F}"/>
          </ac:picMkLst>
        </pc:picChg>
      </pc:sldChg>
      <pc:sldChg chg="addSp delSp modSp add mod setBg">
        <pc:chgData name="Tibart Visser" userId="9cf2f73f-e1bd-40a9-be80-a1cdbfcec65e" providerId="ADAL" clId="{A924BE17-A222-4527-B9DE-94B1D351534C}" dt="2023-04-20T15:37:39.947" v="3310" actId="20577"/>
        <pc:sldMkLst>
          <pc:docMk/>
          <pc:sldMk cId="1184427268" sldId="2147470208"/>
        </pc:sldMkLst>
        <pc:spChg chg="del mod">
          <ac:chgData name="Tibart Visser" userId="9cf2f73f-e1bd-40a9-be80-a1cdbfcec65e" providerId="ADAL" clId="{A924BE17-A222-4527-B9DE-94B1D351534C}" dt="2023-04-20T14:36:54.079" v="2032" actId="478"/>
          <ac:spMkLst>
            <pc:docMk/>
            <pc:sldMk cId="1184427268" sldId="2147470208"/>
            <ac:spMk id="2" creationId="{856B7D39-227D-4B10-BBA0-4758623B8A09}"/>
          </ac:spMkLst>
        </pc:spChg>
        <pc:spChg chg="del mod">
          <ac:chgData name="Tibart Visser" userId="9cf2f73f-e1bd-40a9-be80-a1cdbfcec65e" providerId="ADAL" clId="{A924BE17-A222-4527-B9DE-94B1D351534C}" dt="2023-04-20T15:36:32.488" v="3273" actId="478"/>
          <ac:spMkLst>
            <pc:docMk/>
            <pc:sldMk cId="1184427268" sldId="2147470208"/>
            <ac:spMk id="3" creationId="{F8B2BCE0-4276-956E-9773-7937D3AE2B50}"/>
          </ac:spMkLst>
        </pc:spChg>
        <pc:spChg chg="add del mod">
          <ac:chgData name="Tibart Visser" userId="9cf2f73f-e1bd-40a9-be80-a1cdbfcec65e" providerId="ADAL" clId="{A924BE17-A222-4527-B9DE-94B1D351534C}" dt="2023-04-20T15:06:59.600" v="2894" actId="478"/>
          <ac:spMkLst>
            <pc:docMk/>
            <pc:sldMk cId="1184427268" sldId="2147470208"/>
            <ac:spMk id="5" creationId="{67461E86-FF93-36CF-9E3A-A36143EABA40}"/>
          </ac:spMkLst>
        </pc:spChg>
        <pc:spChg chg="mod">
          <ac:chgData name="Tibart Visser" userId="9cf2f73f-e1bd-40a9-be80-a1cdbfcec65e" providerId="ADAL" clId="{A924BE17-A222-4527-B9DE-94B1D351534C}" dt="2023-04-20T15:37:39.947" v="3310" actId="20577"/>
          <ac:spMkLst>
            <pc:docMk/>
            <pc:sldMk cId="1184427268" sldId="2147470208"/>
            <ac:spMk id="9" creationId="{07878145-E055-4CA6-8E82-4863F4D7A97B}"/>
          </ac:spMkLst>
        </pc:spChg>
        <pc:spChg chg="mod">
          <ac:chgData name="Tibart Visser" userId="9cf2f73f-e1bd-40a9-be80-a1cdbfcec65e" providerId="ADAL" clId="{A924BE17-A222-4527-B9DE-94B1D351534C}" dt="2023-04-20T15:07:08.720" v="2898" actId="26606"/>
          <ac:spMkLst>
            <pc:docMk/>
            <pc:sldMk cId="1184427268" sldId="2147470208"/>
            <ac:spMk id="11" creationId="{E82C05F8-F392-4032-98C5-2C99496556A1}"/>
          </ac:spMkLst>
        </pc:spChg>
        <pc:spChg chg="add del">
          <ac:chgData name="Tibart Visser" userId="9cf2f73f-e1bd-40a9-be80-a1cdbfcec65e" providerId="ADAL" clId="{A924BE17-A222-4527-B9DE-94B1D351534C}" dt="2023-04-20T15:07:08.720" v="2898" actId="26606"/>
          <ac:spMkLst>
            <pc:docMk/>
            <pc:sldMk cId="1184427268" sldId="2147470208"/>
            <ac:spMk id="16" creationId="{B9FF99BD-075F-4761-A995-6FC574BD25EA}"/>
          </ac:spMkLst>
        </pc:spChg>
        <pc:spChg chg="add del">
          <ac:chgData name="Tibart Visser" userId="9cf2f73f-e1bd-40a9-be80-a1cdbfcec65e" providerId="ADAL" clId="{A924BE17-A222-4527-B9DE-94B1D351534C}" dt="2023-04-20T15:07:08.720" v="2898" actId="26606"/>
          <ac:spMkLst>
            <pc:docMk/>
            <pc:sldMk cId="1184427268" sldId="2147470208"/>
            <ac:spMk id="18" creationId="{A7B21A54-9BA3-4EA9-B460-5A829ADD9051}"/>
          </ac:spMkLst>
        </pc:spChg>
        <pc:spChg chg="add del">
          <ac:chgData name="Tibart Visser" userId="9cf2f73f-e1bd-40a9-be80-a1cdbfcec65e" providerId="ADAL" clId="{A924BE17-A222-4527-B9DE-94B1D351534C}" dt="2023-04-20T15:07:08.720" v="2898" actId="26606"/>
          <ac:spMkLst>
            <pc:docMk/>
            <pc:sldMk cId="1184427268" sldId="2147470208"/>
            <ac:spMk id="20" creationId="{6FA8F714-B9D8-488A-8CCA-E9948FF913A9}"/>
          </ac:spMkLst>
        </pc:spChg>
        <pc:picChg chg="add mod">
          <ac:chgData name="Tibart Visser" userId="9cf2f73f-e1bd-40a9-be80-a1cdbfcec65e" providerId="ADAL" clId="{A924BE17-A222-4527-B9DE-94B1D351534C}" dt="2023-04-20T15:36:37.623" v="3274" actId="1076"/>
          <ac:picMkLst>
            <pc:docMk/>
            <pc:sldMk cId="1184427268" sldId="2147470208"/>
            <ac:picMk id="6" creationId="{0C69C4F0-8573-E2EE-4F62-343782A5C03B}"/>
          </ac:picMkLst>
        </pc:picChg>
        <pc:picChg chg="mod">
          <ac:chgData name="Tibart Visser" userId="9cf2f73f-e1bd-40a9-be80-a1cdbfcec65e" providerId="ADAL" clId="{A924BE17-A222-4527-B9DE-94B1D351534C}" dt="2023-04-20T15:35:29.239" v="3253" actId="1076"/>
          <ac:picMkLst>
            <pc:docMk/>
            <pc:sldMk cId="1184427268" sldId="2147470208"/>
            <ac:picMk id="8" creationId="{1504D7F3-3F31-10F6-610F-24DE476AABFD}"/>
          </ac:picMkLst>
        </pc:picChg>
        <pc:picChg chg="del">
          <ac:chgData name="Tibart Visser" userId="9cf2f73f-e1bd-40a9-be80-a1cdbfcec65e" providerId="ADAL" clId="{A924BE17-A222-4527-B9DE-94B1D351534C}" dt="2023-04-20T14:33:12.374" v="1997" actId="478"/>
          <ac:picMkLst>
            <pc:docMk/>
            <pc:sldMk cId="1184427268" sldId="2147470208"/>
            <ac:picMk id="12" creationId="{2DEC8BF7-E3FC-8F51-9B83-5EA31519D48E}"/>
          </ac:picMkLst>
        </pc:picChg>
      </pc:sldChg>
      <pc:sldChg chg="addSp delSp modSp add mod">
        <pc:chgData name="Tibart Visser" userId="9cf2f73f-e1bd-40a9-be80-a1cdbfcec65e" providerId="ADAL" clId="{A924BE17-A222-4527-B9DE-94B1D351534C}" dt="2023-04-20T15:17:15.434" v="2987" actId="12"/>
        <pc:sldMkLst>
          <pc:docMk/>
          <pc:sldMk cId="2788389237" sldId="2147470209"/>
        </pc:sldMkLst>
        <pc:spChg chg="mod">
          <ac:chgData name="Tibart Visser" userId="9cf2f73f-e1bd-40a9-be80-a1cdbfcec65e" providerId="ADAL" clId="{A924BE17-A222-4527-B9DE-94B1D351534C}" dt="2023-04-20T15:02:38.283" v="2777" actId="1076"/>
          <ac:spMkLst>
            <pc:docMk/>
            <pc:sldMk cId="2788389237" sldId="2147470209"/>
            <ac:spMk id="2" creationId="{856B7D39-227D-4B10-BBA0-4758623B8A09}"/>
          </ac:spMkLst>
        </pc:spChg>
        <pc:spChg chg="add del mod">
          <ac:chgData name="Tibart Visser" userId="9cf2f73f-e1bd-40a9-be80-a1cdbfcec65e" providerId="ADAL" clId="{A924BE17-A222-4527-B9DE-94B1D351534C}" dt="2023-04-20T15:17:15.434" v="2987" actId="12"/>
          <ac:spMkLst>
            <pc:docMk/>
            <pc:sldMk cId="2788389237" sldId="2147470209"/>
            <ac:spMk id="9" creationId="{07878145-E055-4CA6-8E82-4863F4D7A97B}"/>
          </ac:spMkLst>
        </pc:spChg>
        <pc:graphicFrameChg chg="add del">
          <ac:chgData name="Tibart Visser" userId="9cf2f73f-e1bd-40a9-be80-a1cdbfcec65e" providerId="ADAL" clId="{A924BE17-A222-4527-B9DE-94B1D351534C}" dt="2023-04-20T14:58:00.819" v="2657" actId="26606"/>
          <ac:graphicFrameMkLst>
            <pc:docMk/>
            <pc:sldMk cId="2788389237" sldId="2147470209"/>
            <ac:graphicFrameMk id="13" creationId="{6BE8FD4C-E548-F692-BDE7-70342B77EA9B}"/>
          </ac:graphicFrameMkLst>
        </pc:graphicFrameChg>
        <pc:picChg chg="add del mod">
          <ac:chgData name="Tibart Visser" userId="9cf2f73f-e1bd-40a9-be80-a1cdbfcec65e" providerId="ADAL" clId="{A924BE17-A222-4527-B9DE-94B1D351534C}" dt="2023-04-20T14:57:50.057" v="2654" actId="21"/>
          <ac:picMkLst>
            <pc:docMk/>
            <pc:sldMk cId="2788389237" sldId="2147470209"/>
            <ac:picMk id="3" creationId="{8C59EB43-5C42-89DB-D460-6BA92F197EE1}"/>
          </ac:picMkLst>
        </pc:picChg>
        <pc:picChg chg="add mod">
          <ac:chgData name="Tibart Visser" userId="9cf2f73f-e1bd-40a9-be80-a1cdbfcec65e" providerId="ADAL" clId="{A924BE17-A222-4527-B9DE-94B1D351534C}" dt="2023-04-20T15:01:10.456" v="2764" actId="1076"/>
          <ac:picMkLst>
            <pc:docMk/>
            <pc:sldMk cId="2788389237" sldId="2147470209"/>
            <ac:picMk id="4" creationId="{5D06DE30-CCE7-8560-7CB2-4291995B09C3}"/>
          </ac:picMkLst>
        </pc:picChg>
        <pc:picChg chg="del">
          <ac:chgData name="Tibart Visser" userId="9cf2f73f-e1bd-40a9-be80-a1cdbfcec65e" providerId="ADAL" clId="{A924BE17-A222-4527-B9DE-94B1D351534C}" dt="2023-04-20T14:54:58.089" v="2621" actId="478"/>
          <ac:picMkLst>
            <pc:docMk/>
            <pc:sldMk cId="2788389237" sldId="2147470209"/>
            <ac:picMk id="14" creationId="{7BA7CD1C-E137-5816-1E9C-0480885DFE0E}"/>
          </ac:picMkLst>
        </pc:picChg>
        <pc:picChg chg="del mod">
          <ac:chgData name="Tibart Visser" userId="9cf2f73f-e1bd-40a9-be80-a1cdbfcec65e" providerId="ADAL" clId="{A924BE17-A222-4527-B9DE-94B1D351534C}" dt="2023-04-20T14:54:56.894" v="2619" actId="478"/>
          <ac:picMkLst>
            <pc:docMk/>
            <pc:sldMk cId="2788389237" sldId="2147470209"/>
            <ac:picMk id="16" creationId="{D470E54A-046B-7675-CACF-85CCE63749A7}"/>
          </ac:picMkLst>
        </pc:picChg>
        <pc:picChg chg="del">
          <ac:chgData name="Tibart Visser" userId="9cf2f73f-e1bd-40a9-be80-a1cdbfcec65e" providerId="ADAL" clId="{A924BE17-A222-4527-B9DE-94B1D351534C}" dt="2023-04-20T14:54:57.455" v="2620" actId="478"/>
          <ac:picMkLst>
            <pc:docMk/>
            <pc:sldMk cId="2788389237" sldId="2147470209"/>
            <ac:picMk id="18" creationId="{6852659A-EA5B-F58D-37D4-79A050894FAE}"/>
          </ac:picMkLst>
        </pc:picChg>
        <pc:picChg chg="del">
          <ac:chgData name="Tibart Visser" userId="9cf2f73f-e1bd-40a9-be80-a1cdbfcec65e" providerId="ADAL" clId="{A924BE17-A222-4527-B9DE-94B1D351534C}" dt="2023-04-20T14:54:56.308" v="2617" actId="478"/>
          <ac:picMkLst>
            <pc:docMk/>
            <pc:sldMk cId="2788389237" sldId="2147470209"/>
            <ac:picMk id="20" creationId="{6C693B8F-D911-8AA1-304A-7D5B12D18202}"/>
          </ac:picMkLst>
        </pc:picChg>
        <pc:picChg chg="del">
          <ac:chgData name="Tibart Visser" userId="9cf2f73f-e1bd-40a9-be80-a1cdbfcec65e" providerId="ADAL" clId="{A924BE17-A222-4527-B9DE-94B1D351534C}" dt="2023-04-20T14:54:55.363" v="2616" actId="478"/>
          <ac:picMkLst>
            <pc:docMk/>
            <pc:sldMk cId="2788389237" sldId="2147470209"/>
            <ac:picMk id="22" creationId="{2A6F3915-7317-5D70-6189-0D222917F32F}"/>
          </ac:picMkLst>
        </pc:picChg>
      </pc:sldChg>
      <pc:sldChg chg="delSp add del mod">
        <pc:chgData name="Tibart Visser" userId="9cf2f73f-e1bd-40a9-be80-a1cdbfcec65e" providerId="ADAL" clId="{A924BE17-A222-4527-B9DE-94B1D351534C}" dt="2023-04-20T15:02:55.493" v="2779" actId="47"/>
        <pc:sldMkLst>
          <pc:docMk/>
          <pc:sldMk cId="3332415730" sldId="2147470210"/>
        </pc:sldMkLst>
        <pc:picChg chg="del">
          <ac:chgData name="Tibart Visser" userId="9cf2f73f-e1bd-40a9-be80-a1cdbfcec65e" providerId="ADAL" clId="{A924BE17-A222-4527-B9DE-94B1D351534C}" dt="2023-04-20T15:02:50.027" v="2778" actId="478"/>
          <ac:picMkLst>
            <pc:docMk/>
            <pc:sldMk cId="3332415730" sldId="2147470210"/>
            <ac:picMk id="4" creationId="{5D06DE30-CCE7-8560-7CB2-4291995B09C3}"/>
          </ac:picMkLst>
        </pc:picChg>
      </pc:sldChg>
      <pc:sldChg chg="addSp delSp modSp add mod">
        <pc:chgData name="Tibart Visser" userId="9cf2f73f-e1bd-40a9-be80-a1cdbfcec65e" providerId="ADAL" clId="{A924BE17-A222-4527-B9DE-94B1D351534C}" dt="2023-04-20T19:17:52.455" v="5105" actId="14100"/>
        <pc:sldMkLst>
          <pc:docMk/>
          <pc:sldMk cId="3724097374" sldId="2147470210"/>
        </pc:sldMkLst>
        <pc:spChg chg="mod">
          <ac:chgData name="Tibart Visser" userId="9cf2f73f-e1bd-40a9-be80-a1cdbfcec65e" providerId="ADAL" clId="{A924BE17-A222-4527-B9DE-94B1D351534C}" dt="2023-04-20T18:24:50.836" v="3823" actId="1076"/>
          <ac:spMkLst>
            <pc:docMk/>
            <pc:sldMk cId="3724097374" sldId="2147470210"/>
            <ac:spMk id="2" creationId="{856B7D39-227D-4B10-BBA0-4758623B8A09}"/>
          </ac:spMkLst>
        </pc:spChg>
        <pc:spChg chg="del">
          <ac:chgData name="Tibart Visser" userId="9cf2f73f-e1bd-40a9-be80-a1cdbfcec65e" providerId="ADAL" clId="{A924BE17-A222-4527-B9DE-94B1D351534C}" dt="2023-04-20T15:04:46.423" v="2859" actId="478"/>
          <ac:spMkLst>
            <pc:docMk/>
            <pc:sldMk cId="3724097374" sldId="2147470210"/>
            <ac:spMk id="9" creationId="{07878145-E055-4CA6-8E82-4863F4D7A97B}"/>
          </ac:spMkLst>
        </pc:spChg>
        <pc:spChg chg="add del mod">
          <ac:chgData name="Tibart Visser" userId="9cf2f73f-e1bd-40a9-be80-a1cdbfcec65e" providerId="ADAL" clId="{A924BE17-A222-4527-B9DE-94B1D351534C}" dt="2023-04-20T18:11:16.567" v="3394"/>
          <ac:spMkLst>
            <pc:docMk/>
            <pc:sldMk cId="3724097374" sldId="2147470210"/>
            <ac:spMk id="14" creationId="{9CB1C22F-0FB4-AAE2-40D9-4AD9CDE38BAE}"/>
          </ac:spMkLst>
        </pc:spChg>
        <pc:spChg chg="add mod">
          <ac:chgData name="Tibart Visser" userId="9cf2f73f-e1bd-40a9-be80-a1cdbfcec65e" providerId="ADAL" clId="{A924BE17-A222-4527-B9DE-94B1D351534C}" dt="2023-04-20T19:17:52.455" v="5105" actId="14100"/>
          <ac:spMkLst>
            <pc:docMk/>
            <pc:sldMk cId="3724097374" sldId="2147470210"/>
            <ac:spMk id="19" creationId="{E09E6BC1-324F-9B65-7475-DA9702F21E5D}"/>
          </ac:spMkLst>
        </pc:spChg>
        <pc:grpChg chg="add del mod">
          <ac:chgData name="Tibart Visser" userId="9cf2f73f-e1bd-40a9-be80-a1cdbfcec65e" providerId="ADAL" clId="{A924BE17-A222-4527-B9DE-94B1D351534C}" dt="2023-04-20T18:11:13.504" v="3391" actId="165"/>
          <ac:grpSpMkLst>
            <pc:docMk/>
            <pc:sldMk cId="3724097374" sldId="2147470210"/>
            <ac:grpSpMk id="12" creationId="{7064F8F2-3A67-8263-D628-B0418BE29BC2}"/>
          </ac:grpSpMkLst>
        </pc:grpChg>
        <pc:grpChg chg="add mod">
          <ac:chgData name="Tibart Visser" userId="9cf2f73f-e1bd-40a9-be80-a1cdbfcec65e" providerId="ADAL" clId="{A924BE17-A222-4527-B9DE-94B1D351534C}" dt="2023-04-20T18:25:10.297" v="3827" actId="1076"/>
          <ac:grpSpMkLst>
            <pc:docMk/>
            <pc:sldMk cId="3724097374" sldId="2147470210"/>
            <ac:grpSpMk id="17" creationId="{7C63BCA6-F96A-F176-2280-75A1FBC13A1E}"/>
          </ac:grpSpMkLst>
        </pc:grpChg>
        <pc:picChg chg="del">
          <ac:chgData name="Tibart Visser" userId="9cf2f73f-e1bd-40a9-be80-a1cdbfcec65e" providerId="ADAL" clId="{A924BE17-A222-4527-B9DE-94B1D351534C}" dt="2023-04-20T15:03:01.862" v="2781" actId="478"/>
          <ac:picMkLst>
            <pc:docMk/>
            <pc:sldMk cId="3724097374" sldId="2147470210"/>
            <ac:picMk id="4" creationId="{5D06DE30-CCE7-8560-7CB2-4291995B09C3}"/>
          </ac:picMkLst>
        </pc:picChg>
        <pc:picChg chg="add mod topLvl">
          <ac:chgData name="Tibart Visser" userId="9cf2f73f-e1bd-40a9-be80-a1cdbfcec65e" providerId="ADAL" clId="{A924BE17-A222-4527-B9DE-94B1D351534C}" dt="2023-04-20T18:12:41.192" v="3409" actId="164"/>
          <ac:picMkLst>
            <pc:docMk/>
            <pc:sldMk cId="3724097374" sldId="2147470210"/>
            <ac:picMk id="5" creationId="{67A8E03B-7FAD-234E-96D7-12D2913912E3}"/>
          </ac:picMkLst>
        </pc:picChg>
        <pc:picChg chg="add mod topLvl">
          <ac:chgData name="Tibart Visser" userId="9cf2f73f-e1bd-40a9-be80-a1cdbfcec65e" providerId="ADAL" clId="{A924BE17-A222-4527-B9DE-94B1D351534C}" dt="2023-04-20T18:12:41.192" v="3409" actId="164"/>
          <ac:picMkLst>
            <pc:docMk/>
            <pc:sldMk cId="3724097374" sldId="2147470210"/>
            <ac:picMk id="7" creationId="{D18FC769-247D-1F9D-5D9F-10F16FC5F76D}"/>
          </ac:picMkLst>
        </pc:picChg>
        <pc:picChg chg="add mod topLvl">
          <ac:chgData name="Tibart Visser" userId="9cf2f73f-e1bd-40a9-be80-a1cdbfcec65e" providerId="ADAL" clId="{A924BE17-A222-4527-B9DE-94B1D351534C}" dt="2023-04-20T18:12:41.192" v="3409" actId="164"/>
          <ac:picMkLst>
            <pc:docMk/>
            <pc:sldMk cId="3724097374" sldId="2147470210"/>
            <ac:picMk id="10" creationId="{2A0E2284-0986-B961-9967-07536AEC07D7}"/>
          </ac:picMkLst>
        </pc:picChg>
        <pc:picChg chg="add mod">
          <ac:chgData name="Tibart Visser" userId="9cf2f73f-e1bd-40a9-be80-a1cdbfcec65e" providerId="ADAL" clId="{A924BE17-A222-4527-B9DE-94B1D351534C}" dt="2023-04-20T18:12:41.192" v="3409" actId="164"/>
          <ac:picMkLst>
            <pc:docMk/>
            <pc:sldMk cId="3724097374" sldId="2147470210"/>
            <ac:picMk id="15" creationId="{F3FAE0E8-5BB1-29D8-D136-B286E01BD0D3}"/>
          </ac:picMkLst>
        </pc:picChg>
        <pc:picChg chg="add mod">
          <ac:chgData name="Tibart Visser" userId="9cf2f73f-e1bd-40a9-be80-a1cdbfcec65e" providerId="ADAL" clId="{A924BE17-A222-4527-B9DE-94B1D351534C}" dt="2023-04-20T18:12:41.192" v="3409" actId="164"/>
          <ac:picMkLst>
            <pc:docMk/>
            <pc:sldMk cId="3724097374" sldId="2147470210"/>
            <ac:picMk id="16" creationId="{8717B4BC-B28F-F8A1-20CB-5372A5424E33}"/>
          </ac:picMkLst>
        </pc:picChg>
        <pc:picChg chg="add del mod">
          <ac:chgData name="Tibart Visser" userId="9cf2f73f-e1bd-40a9-be80-a1cdbfcec65e" providerId="ADAL" clId="{A924BE17-A222-4527-B9DE-94B1D351534C}" dt="2023-04-20T18:13:26.647" v="3417"/>
          <ac:picMkLst>
            <pc:docMk/>
            <pc:sldMk cId="3724097374" sldId="2147470210"/>
            <ac:picMk id="18" creationId="{A5C1EDFD-D242-D510-9897-3E4E99EA84B6}"/>
          </ac:picMkLst>
        </pc:picChg>
      </pc:sldChg>
      <pc:sldChg chg="addSp modSp add mod">
        <pc:chgData name="Tibart Visser" userId="9cf2f73f-e1bd-40a9-be80-a1cdbfcec65e" providerId="ADAL" clId="{A924BE17-A222-4527-B9DE-94B1D351534C}" dt="2023-04-20T19:08:46.218" v="5030" actId="1037"/>
        <pc:sldMkLst>
          <pc:docMk/>
          <pc:sldMk cId="3664930594" sldId="2147470211"/>
        </pc:sldMkLst>
        <pc:spChg chg="mod">
          <ac:chgData name="Tibart Visser" userId="9cf2f73f-e1bd-40a9-be80-a1cdbfcec65e" providerId="ADAL" clId="{A924BE17-A222-4527-B9DE-94B1D351534C}" dt="2023-04-20T19:08:46.218" v="5030" actId="1037"/>
          <ac:spMkLst>
            <pc:docMk/>
            <pc:sldMk cId="3664930594" sldId="2147470211"/>
            <ac:spMk id="2" creationId="{856B7D39-227D-4B10-BBA0-4758623B8A09}"/>
          </ac:spMkLst>
        </pc:spChg>
        <pc:spChg chg="add mod">
          <ac:chgData name="Tibart Visser" userId="9cf2f73f-e1bd-40a9-be80-a1cdbfcec65e" providerId="ADAL" clId="{A924BE17-A222-4527-B9DE-94B1D351534C}" dt="2023-04-20T19:08:43.254" v="5024" actId="1038"/>
          <ac:spMkLst>
            <pc:docMk/>
            <pc:sldMk cId="3664930594" sldId="2147470211"/>
            <ac:spMk id="3" creationId="{E5BF8297-502D-4638-137F-0F6E98CB9E6E}"/>
          </ac:spMkLst>
        </pc:spChg>
        <pc:picChg chg="add mod">
          <ac:chgData name="Tibart Visser" userId="9cf2f73f-e1bd-40a9-be80-a1cdbfcec65e" providerId="ADAL" clId="{A924BE17-A222-4527-B9DE-94B1D351534C}" dt="2023-04-20T18:58:51.949" v="4820" actId="1076"/>
          <ac:picMkLst>
            <pc:docMk/>
            <pc:sldMk cId="3664930594" sldId="2147470211"/>
            <ac:picMk id="4" creationId="{5781CFDE-A75E-04F4-BE94-FCA48C46DD22}"/>
          </ac:picMkLst>
        </pc:picChg>
      </pc:sldChg>
      <pc:sldChg chg="addSp delSp modSp add mod">
        <pc:chgData name="Tibart Visser" userId="9cf2f73f-e1bd-40a9-be80-a1cdbfcec65e" providerId="ADAL" clId="{A924BE17-A222-4527-B9DE-94B1D351534C}" dt="2023-04-20T19:12:09.697" v="5055"/>
        <pc:sldMkLst>
          <pc:docMk/>
          <pc:sldMk cId="290024111" sldId="2147470212"/>
        </pc:sldMkLst>
        <pc:spChg chg="mod">
          <ac:chgData name="Tibart Visser" userId="9cf2f73f-e1bd-40a9-be80-a1cdbfcec65e" providerId="ADAL" clId="{A924BE17-A222-4527-B9DE-94B1D351534C}" dt="2023-04-20T19:11:11.864" v="5049" actId="1076"/>
          <ac:spMkLst>
            <pc:docMk/>
            <pc:sldMk cId="290024111" sldId="2147470212"/>
            <ac:spMk id="2" creationId="{856B7D39-227D-4B10-BBA0-4758623B8A09}"/>
          </ac:spMkLst>
        </pc:spChg>
        <pc:picChg chg="add del mod">
          <ac:chgData name="Tibart Visser" userId="9cf2f73f-e1bd-40a9-be80-a1cdbfcec65e" providerId="ADAL" clId="{A924BE17-A222-4527-B9DE-94B1D351534C}" dt="2023-04-20T19:09:31.266" v="5032"/>
          <ac:picMkLst>
            <pc:docMk/>
            <pc:sldMk cId="290024111" sldId="2147470212"/>
            <ac:picMk id="3" creationId="{AE0D4C31-34E9-9150-BEF7-3EE63E397902}"/>
          </ac:picMkLst>
        </pc:picChg>
        <pc:picChg chg="add mod">
          <ac:chgData name="Tibart Visser" userId="9cf2f73f-e1bd-40a9-be80-a1cdbfcec65e" providerId="ADAL" clId="{A924BE17-A222-4527-B9DE-94B1D351534C}" dt="2023-04-20T19:12:09.697" v="5055"/>
          <ac:picMkLst>
            <pc:docMk/>
            <pc:sldMk cId="290024111" sldId="2147470212"/>
            <ac:picMk id="4" creationId="{FD31FA3B-AFED-3E90-A4CA-2BC6F26E3E2D}"/>
          </ac:picMkLst>
        </pc:picChg>
        <pc:picChg chg="add mod">
          <ac:chgData name="Tibart Visser" userId="9cf2f73f-e1bd-40a9-be80-a1cdbfcec65e" providerId="ADAL" clId="{A924BE17-A222-4527-B9DE-94B1D351534C}" dt="2023-04-20T19:10:55.465" v="5044"/>
          <ac:picMkLst>
            <pc:docMk/>
            <pc:sldMk cId="290024111" sldId="2147470212"/>
            <ac:picMk id="5" creationId="{6A6C09E6-89A7-6493-05A7-067D76239D65}"/>
          </ac:picMkLst>
        </pc:picChg>
      </pc:sldChg>
      <pc:sldChg chg="addSp delSp modSp new del mod">
        <pc:chgData name="Tibart Visser" userId="9cf2f73f-e1bd-40a9-be80-a1cdbfcec65e" providerId="ADAL" clId="{A924BE17-A222-4527-B9DE-94B1D351534C}" dt="2023-04-20T15:38:14.899" v="3311" actId="2696"/>
        <pc:sldMkLst>
          <pc:docMk/>
          <pc:sldMk cId="1389854346" sldId="2147470213"/>
        </pc:sldMkLst>
        <pc:spChg chg="del">
          <ac:chgData name="Tibart Visser" userId="9cf2f73f-e1bd-40a9-be80-a1cdbfcec65e" providerId="ADAL" clId="{A924BE17-A222-4527-B9DE-94B1D351534C}" dt="2023-04-20T15:06:10.348" v="2883" actId="478"/>
          <ac:spMkLst>
            <pc:docMk/>
            <pc:sldMk cId="1389854346" sldId="2147470213"/>
            <ac:spMk id="2" creationId="{AAA1693A-4CA1-5776-14AF-C991F7F0AAB9}"/>
          </ac:spMkLst>
        </pc:spChg>
        <pc:spChg chg="del">
          <ac:chgData name="Tibart Visser" userId="9cf2f73f-e1bd-40a9-be80-a1cdbfcec65e" providerId="ADAL" clId="{A924BE17-A222-4527-B9DE-94B1D351534C}" dt="2023-04-20T15:06:08.102" v="2882" actId="478"/>
          <ac:spMkLst>
            <pc:docMk/>
            <pc:sldMk cId="1389854346" sldId="2147470213"/>
            <ac:spMk id="3" creationId="{4ACAA675-8091-CF5A-5A7C-F1AF1C04DE61}"/>
          </ac:spMkLst>
        </pc:spChg>
        <pc:picChg chg="add del mod modCrop">
          <ac:chgData name="Tibart Visser" userId="9cf2f73f-e1bd-40a9-be80-a1cdbfcec65e" providerId="ADAL" clId="{A924BE17-A222-4527-B9DE-94B1D351534C}" dt="2023-04-20T15:35:24.118" v="3252" actId="21"/>
          <ac:picMkLst>
            <pc:docMk/>
            <pc:sldMk cId="1389854346" sldId="2147470213"/>
            <ac:picMk id="5" creationId="{D9CFF971-423D-AA2E-70A6-4811DFA636FF}"/>
          </ac:picMkLst>
        </pc:picChg>
      </pc:sldChg>
      <pc:sldChg chg="addSp delSp modSp add mod">
        <pc:chgData name="Tibart Visser" userId="9cf2f73f-e1bd-40a9-be80-a1cdbfcec65e" providerId="ADAL" clId="{A924BE17-A222-4527-B9DE-94B1D351534C}" dt="2023-04-20T18:37:23.144" v="3923" actId="1076"/>
        <pc:sldMkLst>
          <pc:docMk/>
          <pc:sldMk cId="2567483550" sldId="2147470213"/>
        </pc:sldMkLst>
        <pc:spChg chg="add del mod">
          <ac:chgData name="Tibart Visser" userId="9cf2f73f-e1bd-40a9-be80-a1cdbfcec65e" providerId="ADAL" clId="{A924BE17-A222-4527-B9DE-94B1D351534C}" dt="2023-04-20T18:34:26.999" v="3856" actId="767"/>
          <ac:spMkLst>
            <pc:docMk/>
            <pc:sldMk cId="2567483550" sldId="2147470213"/>
            <ac:spMk id="6" creationId="{FB177F56-3008-00BF-9536-5E54D843E003}"/>
          </ac:spMkLst>
        </pc:spChg>
        <pc:spChg chg="add mod">
          <ac:chgData name="Tibart Visser" userId="9cf2f73f-e1bd-40a9-be80-a1cdbfcec65e" providerId="ADAL" clId="{A924BE17-A222-4527-B9DE-94B1D351534C}" dt="2023-04-20T18:35:52.343" v="3887" actId="164"/>
          <ac:spMkLst>
            <pc:docMk/>
            <pc:sldMk cId="2567483550" sldId="2147470213"/>
            <ac:spMk id="8" creationId="{A1F41005-F8B4-BDF5-AC3A-B119B421E38F}"/>
          </ac:spMkLst>
        </pc:spChg>
        <pc:spChg chg="add mod">
          <ac:chgData name="Tibart Visser" userId="9cf2f73f-e1bd-40a9-be80-a1cdbfcec65e" providerId="ADAL" clId="{A924BE17-A222-4527-B9DE-94B1D351534C}" dt="2023-04-20T18:36:13.583" v="3893" actId="164"/>
          <ac:spMkLst>
            <pc:docMk/>
            <pc:sldMk cId="2567483550" sldId="2147470213"/>
            <ac:spMk id="13" creationId="{F6CCAE0A-3B41-14F2-9719-C8DEF5FCA9ED}"/>
          </ac:spMkLst>
        </pc:spChg>
        <pc:spChg chg="add mod">
          <ac:chgData name="Tibart Visser" userId="9cf2f73f-e1bd-40a9-be80-a1cdbfcec65e" providerId="ADAL" clId="{A924BE17-A222-4527-B9DE-94B1D351534C}" dt="2023-04-20T18:37:08.533" v="3918" actId="164"/>
          <ac:spMkLst>
            <pc:docMk/>
            <pc:sldMk cId="2567483550" sldId="2147470213"/>
            <ac:spMk id="14" creationId="{6CD9789C-7859-ED5C-5408-79F6872A47B6}"/>
          </ac:spMkLst>
        </pc:spChg>
        <pc:spChg chg="add del mod">
          <ac:chgData name="Tibart Visser" userId="9cf2f73f-e1bd-40a9-be80-a1cdbfcec65e" providerId="ADAL" clId="{A924BE17-A222-4527-B9DE-94B1D351534C}" dt="2023-04-20T18:36:42.608" v="3910" actId="478"/>
          <ac:spMkLst>
            <pc:docMk/>
            <pc:sldMk cId="2567483550" sldId="2147470213"/>
            <ac:spMk id="18" creationId="{B68BB63D-5317-DC67-2F84-03901EF8DA6D}"/>
          </ac:spMkLst>
        </pc:spChg>
        <pc:spChg chg="del">
          <ac:chgData name="Tibart Visser" userId="9cf2f73f-e1bd-40a9-be80-a1cdbfcec65e" providerId="ADAL" clId="{A924BE17-A222-4527-B9DE-94B1D351534C}" dt="2023-04-20T18:27:20.328" v="3850" actId="478"/>
          <ac:spMkLst>
            <pc:docMk/>
            <pc:sldMk cId="2567483550" sldId="2147470213"/>
            <ac:spMk id="19" creationId="{E09E6BC1-324F-9B65-7475-DA9702F21E5D}"/>
          </ac:spMkLst>
        </pc:spChg>
        <pc:grpChg chg="del">
          <ac:chgData name="Tibart Visser" userId="9cf2f73f-e1bd-40a9-be80-a1cdbfcec65e" providerId="ADAL" clId="{A924BE17-A222-4527-B9DE-94B1D351534C}" dt="2023-04-20T18:27:20.328" v="3850" actId="478"/>
          <ac:grpSpMkLst>
            <pc:docMk/>
            <pc:sldMk cId="2567483550" sldId="2147470213"/>
            <ac:grpSpMk id="17" creationId="{7C63BCA6-F96A-F176-2280-75A1FBC13A1E}"/>
          </ac:grpSpMkLst>
        </pc:grpChg>
        <pc:grpChg chg="add mod">
          <ac:chgData name="Tibart Visser" userId="9cf2f73f-e1bd-40a9-be80-a1cdbfcec65e" providerId="ADAL" clId="{A924BE17-A222-4527-B9DE-94B1D351534C}" dt="2023-04-20T18:37:18.149" v="3921" actId="1076"/>
          <ac:grpSpMkLst>
            <pc:docMk/>
            <pc:sldMk cId="2567483550" sldId="2147470213"/>
            <ac:grpSpMk id="22" creationId="{49A7A152-78AB-9F1B-E513-4ED61493260A}"/>
          </ac:grpSpMkLst>
        </pc:grpChg>
        <pc:grpChg chg="add mod">
          <ac:chgData name="Tibart Visser" userId="9cf2f73f-e1bd-40a9-be80-a1cdbfcec65e" providerId="ADAL" clId="{A924BE17-A222-4527-B9DE-94B1D351534C}" dt="2023-04-20T18:37:19.338" v="3922" actId="1076"/>
          <ac:grpSpMkLst>
            <pc:docMk/>
            <pc:sldMk cId="2567483550" sldId="2147470213"/>
            <ac:grpSpMk id="23" creationId="{14A6E156-4B04-3BC6-B94D-F12621102629}"/>
          </ac:grpSpMkLst>
        </pc:grpChg>
        <pc:grpChg chg="add mod">
          <ac:chgData name="Tibart Visser" userId="9cf2f73f-e1bd-40a9-be80-a1cdbfcec65e" providerId="ADAL" clId="{A924BE17-A222-4527-B9DE-94B1D351534C}" dt="2023-04-20T18:37:23.144" v="3923" actId="1076"/>
          <ac:grpSpMkLst>
            <pc:docMk/>
            <pc:sldMk cId="2567483550" sldId="2147470213"/>
            <ac:grpSpMk id="30" creationId="{F2C94C69-DB2D-A60B-4B1A-F5B639F94E6F}"/>
          </ac:grpSpMkLst>
        </pc:grpChg>
        <pc:picChg chg="add mod">
          <ac:chgData name="Tibart Visser" userId="9cf2f73f-e1bd-40a9-be80-a1cdbfcec65e" providerId="ADAL" clId="{A924BE17-A222-4527-B9DE-94B1D351534C}" dt="2023-04-20T18:35:52.343" v="3887" actId="164"/>
          <ac:picMkLst>
            <pc:docMk/>
            <pc:sldMk cId="2567483550" sldId="2147470213"/>
            <ac:picMk id="4" creationId="{300EE9E8-CC48-B1E0-510D-7098EB37EEDA}"/>
          </ac:picMkLst>
        </pc:picChg>
        <pc:picChg chg="add del">
          <ac:chgData name="Tibart Visser" userId="9cf2f73f-e1bd-40a9-be80-a1cdbfcec65e" providerId="ADAL" clId="{A924BE17-A222-4527-B9DE-94B1D351534C}" dt="2023-04-20T18:35:04.211" v="3871" actId="22"/>
          <ac:picMkLst>
            <pc:docMk/>
            <pc:sldMk cId="2567483550" sldId="2147470213"/>
            <ac:picMk id="12" creationId="{7FDAA797-3C7E-B9C1-B071-397884652470}"/>
          </ac:picMkLst>
        </pc:picChg>
        <pc:picChg chg="add mod">
          <ac:chgData name="Tibart Visser" userId="9cf2f73f-e1bd-40a9-be80-a1cdbfcec65e" providerId="ADAL" clId="{A924BE17-A222-4527-B9DE-94B1D351534C}" dt="2023-04-20T18:36:13.583" v="3893" actId="164"/>
          <ac:picMkLst>
            <pc:docMk/>
            <pc:sldMk cId="2567483550" sldId="2147470213"/>
            <ac:picMk id="21" creationId="{D55E649F-974A-7A7D-86ED-8089DBEF8EA8}"/>
          </ac:picMkLst>
        </pc:picChg>
        <pc:picChg chg="add del">
          <ac:chgData name="Tibart Visser" userId="9cf2f73f-e1bd-40a9-be80-a1cdbfcec65e" providerId="ADAL" clId="{A924BE17-A222-4527-B9DE-94B1D351534C}" dt="2023-04-20T18:36:49.508" v="3912" actId="478"/>
          <ac:picMkLst>
            <pc:docMk/>
            <pc:sldMk cId="2567483550" sldId="2147470213"/>
            <ac:picMk id="25" creationId="{12CDAA25-3533-A7A2-27C8-9B86A14B68BA}"/>
          </ac:picMkLst>
        </pc:picChg>
        <pc:picChg chg="add del">
          <ac:chgData name="Tibart Visser" userId="9cf2f73f-e1bd-40a9-be80-a1cdbfcec65e" providerId="ADAL" clId="{A924BE17-A222-4527-B9DE-94B1D351534C}" dt="2023-04-20T18:36:54.932" v="3914" actId="478"/>
          <ac:picMkLst>
            <pc:docMk/>
            <pc:sldMk cId="2567483550" sldId="2147470213"/>
            <ac:picMk id="27" creationId="{C2D001ED-D298-4A68-A28D-5C08A3970AB4}"/>
          </ac:picMkLst>
        </pc:picChg>
        <pc:picChg chg="add mod">
          <ac:chgData name="Tibart Visser" userId="9cf2f73f-e1bd-40a9-be80-a1cdbfcec65e" providerId="ADAL" clId="{A924BE17-A222-4527-B9DE-94B1D351534C}" dt="2023-04-20T18:37:08.533" v="3918" actId="164"/>
          <ac:picMkLst>
            <pc:docMk/>
            <pc:sldMk cId="2567483550" sldId="2147470213"/>
            <ac:picMk id="29" creationId="{6F6F7A45-24DD-E563-853F-2032D096FDFD}"/>
          </ac:picMkLst>
        </pc:picChg>
      </pc:sldChg>
      <pc:sldChg chg="delSp modSp add del mod">
        <pc:chgData name="Tibart Visser" userId="9cf2f73f-e1bd-40a9-be80-a1cdbfcec65e" providerId="ADAL" clId="{A924BE17-A222-4527-B9DE-94B1D351534C}" dt="2023-04-20T15:42:36.577" v="3343" actId="2696"/>
        <pc:sldMkLst>
          <pc:docMk/>
          <pc:sldMk cId="1341213562" sldId="2147470214"/>
        </pc:sldMkLst>
        <pc:spChg chg="mod">
          <ac:chgData name="Tibart Visser" userId="9cf2f73f-e1bd-40a9-be80-a1cdbfcec65e" providerId="ADAL" clId="{A924BE17-A222-4527-B9DE-94B1D351534C}" dt="2023-04-20T15:24:16.199" v="3078" actId="27636"/>
          <ac:spMkLst>
            <pc:docMk/>
            <pc:sldMk cId="1341213562" sldId="2147470214"/>
            <ac:spMk id="2" creationId="{856B7D39-227D-4B10-BBA0-4758623B8A09}"/>
          </ac:spMkLst>
        </pc:spChg>
        <pc:spChg chg="del mod">
          <ac:chgData name="Tibart Visser" userId="9cf2f73f-e1bd-40a9-be80-a1cdbfcec65e" providerId="ADAL" clId="{A924BE17-A222-4527-B9DE-94B1D351534C}" dt="2023-04-20T15:22:35.811" v="3026" actId="478"/>
          <ac:spMkLst>
            <pc:docMk/>
            <pc:sldMk cId="1341213562" sldId="2147470214"/>
            <ac:spMk id="4" creationId="{FBE13D78-B389-65D0-B74F-1B3D11409C21}"/>
          </ac:spMkLst>
        </pc:spChg>
        <pc:spChg chg="mod">
          <ac:chgData name="Tibart Visser" userId="9cf2f73f-e1bd-40a9-be80-a1cdbfcec65e" providerId="ADAL" clId="{A924BE17-A222-4527-B9DE-94B1D351534C}" dt="2023-04-20T15:28:46.019" v="3095" actId="1076"/>
          <ac:spMkLst>
            <pc:docMk/>
            <pc:sldMk cId="1341213562" sldId="2147470214"/>
            <ac:spMk id="7" creationId="{820BD8C9-D11B-0E97-9F8F-AED15EFB8E8A}"/>
          </ac:spMkLst>
        </pc:spChg>
        <pc:spChg chg="del mod">
          <ac:chgData name="Tibart Visser" userId="9cf2f73f-e1bd-40a9-be80-a1cdbfcec65e" providerId="ADAL" clId="{A924BE17-A222-4527-B9DE-94B1D351534C}" dt="2023-04-20T15:23:26.293" v="3033" actId="478"/>
          <ac:spMkLst>
            <pc:docMk/>
            <pc:sldMk cId="1341213562" sldId="2147470214"/>
            <ac:spMk id="9" creationId="{07878145-E055-4CA6-8E82-4863F4D7A97B}"/>
          </ac:spMkLst>
        </pc:spChg>
        <pc:picChg chg="del mod">
          <ac:chgData name="Tibart Visser" userId="9cf2f73f-e1bd-40a9-be80-a1cdbfcec65e" providerId="ADAL" clId="{A924BE17-A222-4527-B9DE-94B1D351534C}" dt="2023-04-20T15:40:38.562" v="3325" actId="21"/>
          <ac:picMkLst>
            <pc:docMk/>
            <pc:sldMk cId="1341213562" sldId="2147470214"/>
            <ac:picMk id="10" creationId="{3B6240FA-4BDF-F0D4-A058-D7AE0BF78701}"/>
          </ac:picMkLst>
        </pc:picChg>
      </pc:sldChg>
      <pc:sldMasterChg chg="delSldLayout">
        <pc:chgData name="Tibart Visser" userId="9cf2f73f-e1bd-40a9-be80-a1cdbfcec65e" providerId="ADAL" clId="{A924BE17-A222-4527-B9DE-94B1D351534C}" dt="2023-04-18T20:09:40.587" v="15" actId="2696"/>
        <pc:sldMasterMkLst>
          <pc:docMk/>
          <pc:sldMasterMk cId="3492404380" sldId="2147483648"/>
        </pc:sldMasterMkLst>
        <pc:sldLayoutChg chg="del">
          <pc:chgData name="Tibart Visser" userId="9cf2f73f-e1bd-40a9-be80-a1cdbfcec65e" providerId="ADAL" clId="{A924BE17-A222-4527-B9DE-94B1D351534C}" dt="2023-04-18T20:08:52.964" v="14" actId="2696"/>
          <pc:sldLayoutMkLst>
            <pc:docMk/>
            <pc:sldMasterMk cId="3492404380" sldId="2147483648"/>
            <pc:sldLayoutMk cId="1045272149" sldId="2147483662"/>
          </pc:sldLayoutMkLst>
        </pc:sldLayoutChg>
        <pc:sldLayoutChg chg="del">
          <pc:chgData name="Tibart Visser" userId="9cf2f73f-e1bd-40a9-be80-a1cdbfcec65e" providerId="ADAL" clId="{A924BE17-A222-4527-B9DE-94B1D351534C}" dt="2023-04-18T20:08:52.964" v="14" actId="2696"/>
          <pc:sldLayoutMkLst>
            <pc:docMk/>
            <pc:sldMasterMk cId="3492404380" sldId="2147483648"/>
            <pc:sldLayoutMk cId="379824591" sldId="2147483663"/>
          </pc:sldLayoutMkLst>
        </pc:sldLayoutChg>
        <pc:sldLayoutChg chg="del">
          <pc:chgData name="Tibart Visser" userId="9cf2f73f-e1bd-40a9-be80-a1cdbfcec65e" providerId="ADAL" clId="{A924BE17-A222-4527-B9DE-94B1D351534C}" dt="2023-04-18T20:09:40.587" v="15" actId="2696"/>
          <pc:sldLayoutMkLst>
            <pc:docMk/>
            <pc:sldMasterMk cId="3492404380" sldId="2147483648"/>
            <pc:sldLayoutMk cId="700145602" sldId="2147483664"/>
          </pc:sldLayoutMkLst>
        </pc:sldLayoutChg>
        <pc:sldLayoutChg chg="del">
          <pc:chgData name="Tibart Visser" userId="9cf2f73f-e1bd-40a9-be80-a1cdbfcec65e" providerId="ADAL" clId="{A924BE17-A222-4527-B9DE-94B1D351534C}" dt="2023-04-18T20:08:52.964" v="14" actId="2696"/>
          <pc:sldLayoutMkLst>
            <pc:docMk/>
            <pc:sldMasterMk cId="3492404380" sldId="2147483648"/>
            <pc:sldLayoutMk cId="1005790660" sldId="2147483665"/>
          </pc:sldLayoutMkLst>
        </pc:sldLayoutChg>
        <pc:sldLayoutChg chg="del">
          <pc:chgData name="Tibart Visser" userId="9cf2f73f-e1bd-40a9-be80-a1cdbfcec65e" providerId="ADAL" clId="{A924BE17-A222-4527-B9DE-94B1D351534C}" dt="2023-04-18T20:09:40.587" v="15" actId="2696"/>
          <pc:sldLayoutMkLst>
            <pc:docMk/>
            <pc:sldMasterMk cId="3492404380" sldId="2147483648"/>
            <pc:sldLayoutMk cId="4112730993" sldId="2147483666"/>
          </pc:sldLayoutMkLst>
        </pc:sldLayoutChg>
        <pc:sldLayoutChg chg="del">
          <pc:chgData name="Tibart Visser" userId="9cf2f73f-e1bd-40a9-be80-a1cdbfcec65e" providerId="ADAL" clId="{A924BE17-A222-4527-B9DE-94B1D351534C}" dt="2023-04-18T20:09:40.587" v="15" actId="2696"/>
          <pc:sldLayoutMkLst>
            <pc:docMk/>
            <pc:sldMasterMk cId="3492404380" sldId="2147483648"/>
            <pc:sldLayoutMk cId="2787080663" sldId="2147483667"/>
          </pc:sldLayoutMkLst>
        </pc:sldLayoutChg>
      </pc:sldMasterChg>
    </pc:docChg>
  </pc:docChgLst>
</pc:chgInfo>
</file>

<file path=ppt/media/hdphoto1.wdp>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svg>
</file>

<file path=ppt/media/image18.png>
</file>

<file path=ppt/media/image19.svg>
</file>

<file path=ppt/media/image2.jpeg>
</file>

<file path=ppt/media/image20.png>
</file>

<file path=ppt/media/image21.png>
</file>

<file path=ppt/media/image22.png>
</file>

<file path=ppt/media/image23.png>
</file>

<file path=ppt/media/image24.png>
</file>

<file path=ppt/media/image25.png>
</file>

<file path=ppt/media/image26.svg>
</file>

<file path=ppt/media/image27.jpeg>
</file>

<file path=ppt/media/image28.png>
</file>

<file path=ppt/media/image29.png>
</file>

<file path=ppt/media/image3.png>
</file>

<file path=ppt/media/image30.jpeg>
</file>

<file path=ppt/media/image4.png>
</file>

<file path=ppt/media/image5.pn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A6CA43-A805-46A6-9769-E648E09631CB}" type="datetimeFigureOut">
              <a:rPr lang="nl" smtClean="0"/>
              <a:t>20-4-2023</a:t>
            </a:fld>
            <a:endParaRPr lang="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5AE9B3-9666-43EE-9E7B-5A219E733976}" type="slidenum">
              <a:rPr lang="nl" smtClean="0"/>
              <a:t>‹#›</a:t>
            </a:fld>
            <a:endParaRPr lang="nl"/>
          </a:p>
        </p:txBody>
      </p:sp>
    </p:spTree>
    <p:extLst>
      <p:ext uri="{BB962C8B-B14F-4D97-AF65-F5344CB8AC3E}">
        <p14:creationId xmlns:p14="http://schemas.microsoft.com/office/powerpoint/2010/main" val="44725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1949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91640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5214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9201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9766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4631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243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2178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1514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2010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88A791-D8E8-4C23-A528-EAEB42DC40E7}" type="slidenum">
              <a:rPr kumimoji="0" lang="nl-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nl-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3944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77E6F1-8B93-557D-768A-6F01B4AAF465}"/>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BE2DDC63-5ED6-A7C2-C7EF-31974A7D72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0FCFF443-5245-318A-989A-532CAD6A7217}"/>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013744EB-4FD7-0443-4941-4AA6FFA81591}"/>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02868EF-C04C-C91B-FC55-DC0A83F4BDF7}"/>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41696489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9A42EE-CBA3-6A2E-7B89-F64FEC0314C0}"/>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14CF4888-E419-8AF5-209F-4772C2806E72}"/>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6C355A76-3BCA-4A33-36AA-9EB4D31963C2}"/>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6E6E1434-A7F3-04F0-9402-96345AAA8503}"/>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2811FC7B-8527-7D68-06CB-0E580BAD8E14}"/>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82839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655E75C5-4ADE-1FED-E571-709B84A37B41}"/>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2F46720F-C001-50BD-983C-3A38570FD39B}"/>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35FB28D-4050-7DBE-E89C-A6239D5ED8D0}"/>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36FE3AF7-FF72-1059-510C-880A05C8FA9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AB0F1B4-2556-132C-8681-D8041FF99363}"/>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3632789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 TWO LINED TITLE - 1 CONTENT BOX - WHITE">
    <p:spTree>
      <p:nvGrpSpPr>
        <p:cNvPr id="1" name=""/>
        <p:cNvGrpSpPr/>
        <p:nvPr/>
      </p:nvGrpSpPr>
      <p:grpSpPr>
        <a:xfrm>
          <a:off x="0" y="0"/>
          <a:ext cx="0" cy="0"/>
          <a:chOff x="0" y="0"/>
          <a:chExt cx="0" cy="0"/>
        </a:xfrm>
      </p:grpSpPr>
      <p:sp>
        <p:nvSpPr>
          <p:cNvPr id="12" name="Titel 1">
            <a:extLst>
              <a:ext uri="{FF2B5EF4-FFF2-40B4-BE49-F238E27FC236}">
                <a16:creationId xmlns:a16="http://schemas.microsoft.com/office/drawing/2014/main" id="{A2290AA9-D435-49DB-84F8-0038682773A2}"/>
              </a:ext>
            </a:extLst>
          </p:cNvPr>
          <p:cNvSpPr>
            <a:spLocks noGrp="1"/>
          </p:cNvSpPr>
          <p:nvPr>
            <p:ph type="title" hasCustomPrompt="1"/>
          </p:nvPr>
        </p:nvSpPr>
        <p:spPr>
          <a:xfrm>
            <a:off x="557233" y="549274"/>
            <a:ext cx="8163549" cy="900113"/>
          </a:xfrm>
        </p:spPr>
        <p:txBody>
          <a:bodyPr anchor="b"/>
          <a:lstStyle/>
          <a:p>
            <a:r>
              <a:rPr lang="en-GB" noProof="0"/>
              <a:t>Add your title here</a:t>
            </a:r>
            <a:endParaRPr lang="en-GB"/>
          </a:p>
        </p:txBody>
      </p:sp>
      <p:sp>
        <p:nvSpPr>
          <p:cNvPr id="13" name="Tijdelijke aanduiding voor verticale tekst 2">
            <a:extLst>
              <a:ext uri="{FF2B5EF4-FFF2-40B4-BE49-F238E27FC236}">
                <a16:creationId xmlns:a16="http://schemas.microsoft.com/office/drawing/2014/main" id="{881F776D-18EA-46F2-80A1-08ADA35FE579}"/>
              </a:ext>
            </a:extLst>
          </p:cNvPr>
          <p:cNvSpPr>
            <a:spLocks noGrp="1"/>
          </p:cNvSpPr>
          <p:nvPr>
            <p:ph type="body" orient="vert" idx="1" hasCustomPrompt="1"/>
          </p:nvPr>
        </p:nvSpPr>
        <p:spPr>
          <a:xfrm>
            <a:off x="550864" y="1788391"/>
            <a:ext cx="11079416" cy="4246646"/>
          </a:xfrm>
          <a:prstGeom prst="rect">
            <a:avLst/>
          </a:prstGeom>
        </p:spPr>
        <p:txBody>
          <a:bodyPr vert="horz"/>
          <a:lstStyle/>
          <a:p>
            <a:pPr lvl="0"/>
            <a:r>
              <a:rPr lang="en-GB" noProof="0"/>
              <a:t>Bullet</a:t>
            </a:r>
          </a:p>
          <a:p>
            <a:pPr lvl="1"/>
            <a:r>
              <a:rPr lang="en-GB" noProof="0"/>
              <a:t>Sub-bullet</a:t>
            </a:r>
          </a:p>
          <a:p>
            <a:pPr lvl="2"/>
            <a:r>
              <a:rPr lang="en-GB" noProof="0"/>
              <a:t>Sub-sub-bullet</a:t>
            </a:r>
          </a:p>
          <a:p>
            <a:pPr lvl="3"/>
            <a:r>
              <a:rPr lang="en-GB" noProof="0"/>
              <a:t>Sub-sub-sub-bullet</a:t>
            </a:r>
          </a:p>
        </p:txBody>
      </p:sp>
      <p:cxnSp>
        <p:nvCxnSpPr>
          <p:cNvPr id="14" name="Straight Connector 13">
            <a:extLst>
              <a:ext uri="{FF2B5EF4-FFF2-40B4-BE49-F238E27FC236}">
                <a16:creationId xmlns:a16="http://schemas.microsoft.com/office/drawing/2014/main" id="{8F1761FD-E33F-4010-AC4E-E8F39AE92B9C}"/>
              </a:ext>
            </a:extLst>
          </p:cNvPr>
          <p:cNvCxnSpPr/>
          <p:nvPr userDrawn="1"/>
        </p:nvCxnSpPr>
        <p:spPr>
          <a:xfrm>
            <a:off x="550863" y="6453188"/>
            <a:ext cx="11090275" cy="0"/>
          </a:xfrm>
          <a:prstGeom prst="line">
            <a:avLst/>
          </a:prstGeom>
        </p:spPr>
        <p:style>
          <a:lnRef idx="1">
            <a:schemeClr val="dk1"/>
          </a:lnRef>
          <a:fillRef idx="0">
            <a:schemeClr val="dk1"/>
          </a:fillRef>
          <a:effectRef idx="0">
            <a:schemeClr val="dk1"/>
          </a:effectRef>
          <a:fontRef idx="minor">
            <a:schemeClr val="tx1"/>
          </a:fontRef>
        </p:style>
      </p:cxnSp>
      <p:sp>
        <p:nvSpPr>
          <p:cNvPr id="2" name="Date Placeholder 1">
            <a:extLst>
              <a:ext uri="{FF2B5EF4-FFF2-40B4-BE49-F238E27FC236}">
                <a16:creationId xmlns:a16="http://schemas.microsoft.com/office/drawing/2014/main" id="{5D2B4622-0159-611D-2110-5D3ECCCD5AC1}"/>
              </a:ext>
            </a:extLst>
          </p:cNvPr>
          <p:cNvSpPr>
            <a:spLocks noGrp="1"/>
          </p:cNvSpPr>
          <p:nvPr>
            <p:ph type="dt" sz="half" idx="10"/>
          </p:nvPr>
        </p:nvSpPr>
        <p:spPr/>
        <p:txBody>
          <a:bodyPr/>
          <a:lstStyle/>
          <a:p>
            <a:fld id="{262438E8-CAB3-4A52-9C2B-CF1DF539794C}" type="datetime3">
              <a:rPr lang="en-US" smtClean="0"/>
              <a:t>20 April 2023</a:t>
            </a:fld>
            <a:endParaRPr lang="en-GB"/>
          </a:p>
        </p:txBody>
      </p:sp>
    </p:spTree>
    <p:extLst>
      <p:ext uri="{BB962C8B-B14F-4D97-AF65-F5344CB8AC3E}">
        <p14:creationId xmlns:p14="http://schemas.microsoft.com/office/powerpoint/2010/main" val="1265565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7FA44E-A573-ED91-096B-408CEFAA62E7}"/>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309639B8-1C40-7FD6-7B11-5BBC9E4E9C1A}"/>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453C532-7114-8B4A-3377-455C0A837D41}"/>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7A409093-1D20-8F70-999E-3E8035BD5847}"/>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82998E84-BEBE-652D-0415-0AC98DEC3C11}"/>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627006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D9D8D3-1842-A8C6-F7F5-471CFD9B2666}"/>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14E4EBCB-6AEC-74D0-0BC4-C89DA790A7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020D80B8-A2E6-4EED-7AA6-81DC042CCFC5}"/>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66D0206E-1EB7-27A2-FAFC-6C44894740F4}"/>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F4897018-818C-F263-E9F6-92AF49674F22}"/>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1750205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8355C8C-1CC1-E58F-F4E2-9378CA638474}"/>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DF517935-F04F-B435-F8E3-2030F16AD9DB}"/>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EF58DC95-AC58-A9F5-BC37-056075F86313}"/>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D5DE86BC-4225-E3A4-8A69-1E4A2E6B761F}"/>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6" name="Tijdelijke aanduiding voor voettekst 5">
            <a:extLst>
              <a:ext uri="{FF2B5EF4-FFF2-40B4-BE49-F238E27FC236}">
                <a16:creationId xmlns:a16="http://schemas.microsoft.com/office/drawing/2014/main" id="{A847A5F4-DBC9-8664-DA8B-7C02458CD68D}"/>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E08AB84-D4DF-4666-90C6-E6018F1E9856}"/>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126044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5883BD-487F-43FB-84ED-E9CF6CA34C83}"/>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967F59F7-6A12-1178-FA06-603C87B6B2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2975DE81-69B9-6C35-EC38-9EECAD4D0542}"/>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100DBFE6-F850-0E58-4EBA-40A0538D27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256EDBB2-AD45-E18E-84B5-C7E23A2BAA75}"/>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59E65C19-CB34-D4C4-C493-319748774E94}"/>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8" name="Tijdelijke aanduiding voor voettekst 7">
            <a:extLst>
              <a:ext uri="{FF2B5EF4-FFF2-40B4-BE49-F238E27FC236}">
                <a16:creationId xmlns:a16="http://schemas.microsoft.com/office/drawing/2014/main" id="{6D55490C-E02A-AC77-F319-789303D0CFC0}"/>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0213D72C-15F1-11B4-86A6-201C002F3876}"/>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2978313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A74AB7-0C03-B454-737C-71411A452BCC}"/>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94B10DAB-346F-17AA-E6F9-9992D6C9AE3B}"/>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4" name="Tijdelijke aanduiding voor voettekst 3">
            <a:extLst>
              <a:ext uri="{FF2B5EF4-FFF2-40B4-BE49-F238E27FC236}">
                <a16:creationId xmlns:a16="http://schemas.microsoft.com/office/drawing/2014/main" id="{9C27EEE1-F582-19B2-560B-E5631EB04B0C}"/>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2E6F106E-642E-C11D-D27F-09FA6F57C9E9}"/>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714197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0AF140A3-FF7C-23EE-E253-57C7E1F08537}"/>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3" name="Tijdelijke aanduiding voor voettekst 2">
            <a:extLst>
              <a:ext uri="{FF2B5EF4-FFF2-40B4-BE49-F238E27FC236}">
                <a16:creationId xmlns:a16="http://schemas.microsoft.com/office/drawing/2014/main" id="{D365F800-AF6C-9559-44C8-6934FB1A5835}"/>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FAAA3E6D-E1A8-81DD-3C1A-EB31F06AC0C7}"/>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29448353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0E7493-0D44-CDD8-8FC1-8B0FE3DB1516}"/>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E4785D7A-190C-15AB-8EB5-BA8D3AA39B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56F8DB5A-80FD-2404-AD17-10203CF69D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5A63D0D9-EC15-A77A-B281-87E8E9620160}"/>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6" name="Tijdelijke aanduiding voor voettekst 5">
            <a:extLst>
              <a:ext uri="{FF2B5EF4-FFF2-40B4-BE49-F238E27FC236}">
                <a16:creationId xmlns:a16="http://schemas.microsoft.com/office/drawing/2014/main" id="{C0687740-9E1B-E25D-D870-8907FB836BB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D837F236-CFE1-2CF7-DC0A-CD43A1243096}"/>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3017311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5A9BE3-BB1B-3A5E-B3D5-F00F4C71B42B}"/>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F184B476-22EE-A74E-4232-F4FB4CC0EE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095D91D8-3D6B-AC76-9C56-AEA8A3C550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AF5FEFDF-C9C4-F773-0A5E-1329C34182A2}"/>
              </a:ext>
            </a:extLst>
          </p:cNvPr>
          <p:cNvSpPr>
            <a:spLocks noGrp="1"/>
          </p:cNvSpPr>
          <p:nvPr>
            <p:ph type="dt" sz="half" idx="10"/>
          </p:nvPr>
        </p:nvSpPr>
        <p:spPr/>
        <p:txBody>
          <a:bodyPr/>
          <a:lstStyle/>
          <a:p>
            <a:fld id="{A188FCE1-43AB-49C4-B59C-2D5A151A5F35}" type="datetimeFigureOut">
              <a:rPr lang="nl-NL" smtClean="0"/>
              <a:t>20-4-2023</a:t>
            </a:fld>
            <a:endParaRPr lang="nl-NL"/>
          </a:p>
        </p:txBody>
      </p:sp>
      <p:sp>
        <p:nvSpPr>
          <p:cNvPr id="6" name="Tijdelijke aanduiding voor voettekst 5">
            <a:extLst>
              <a:ext uri="{FF2B5EF4-FFF2-40B4-BE49-F238E27FC236}">
                <a16:creationId xmlns:a16="http://schemas.microsoft.com/office/drawing/2014/main" id="{5885669C-D43E-CAEC-F673-9A2F55649FE7}"/>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70D6FC51-8537-AD35-B321-57F6FD11B9EC}"/>
              </a:ext>
            </a:extLst>
          </p:cNvPr>
          <p:cNvSpPr>
            <a:spLocks noGrp="1"/>
          </p:cNvSpPr>
          <p:nvPr>
            <p:ph type="sldNum" sz="quarter" idx="12"/>
          </p:nvPr>
        </p:nvSpPr>
        <p:spPr/>
        <p:txBody>
          <a:bodyPr/>
          <a:lstStyle/>
          <a:p>
            <a:fld id="{4E5D0A68-C6DD-44D9-8FB5-0C6917CE4212}" type="slidenum">
              <a:rPr lang="nl-NL" smtClean="0"/>
              <a:t>‹#›</a:t>
            </a:fld>
            <a:endParaRPr lang="nl-NL"/>
          </a:p>
        </p:txBody>
      </p:sp>
    </p:spTree>
    <p:extLst>
      <p:ext uri="{BB962C8B-B14F-4D97-AF65-F5344CB8AC3E}">
        <p14:creationId xmlns:p14="http://schemas.microsoft.com/office/powerpoint/2010/main" val="2220215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B456688C-C192-DDB5-C23B-FE3AC2B344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0636AB96-CB88-8B6A-2FE7-CD6C9074B0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627A6E5-776D-44E2-F4AE-2FEA202B1A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88FCE1-43AB-49C4-B59C-2D5A151A5F35}" type="datetimeFigureOut">
              <a:rPr lang="nl-NL" smtClean="0"/>
              <a:t>20-4-2023</a:t>
            </a:fld>
            <a:endParaRPr lang="nl-NL"/>
          </a:p>
        </p:txBody>
      </p:sp>
      <p:sp>
        <p:nvSpPr>
          <p:cNvPr id="5" name="Tijdelijke aanduiding voor voettekst 4">
            <a:extLst>
              <a:ext uri="{FF2B5EF4-FFF2-40B4-BE49-F238E27FC236}">
                <a16:creationId xmlns:a16="http://schemas.microsoft.com/office/drawing/2014/main" id="{DBE7717C-6B4A-23AC-4625-BF92ECC8D0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884B787B-633B-ED91-FB7D-656622AF98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5D0A68-C6DD-44D9-8FB5-0C6917CE4212}" type="slidenum">
              <a:rPr lang="nl-NL" smtClean="0"/>
              <a:t>‹#›</a:t>
            </a:fld>
            <a:endParaRPr lang="nl-NL"/>
          </a:p>
        </p:txBody>
      </p:sp>
    </p:spTree>
    <p:extLst>
      <p:ext uri="{BB962C8B-B14F-4D97-AF65-F5344CB8AC3E}">
        <p14:creationId xmlns:p14="http://schemas.microsoft.com/office/powerpoint/2010/main" val="3492404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slideLayout" Target="../slideLayouts/slideLayout12.xml"/><Relationship Id="rId7" Type="http://schemas.openxmlformats.org/officeDocument/2006/relationships/image" Target="../media/image18.png"/><Relationship Id="rId2" Type="http://schemas.openxmlformats.org/officeDocument/2006/relationships/customXml" Target="../../customXml/item17.xml"/><Relationship Id="rId1" Type="http://schemas.openxmlformats.org/officeDocument/2006/relationships/customXml" Target="../../customXml/item16.xml"/><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12.png"/><Relationship Id="rId4" Type="http://schemas.openxmlformats.org/officeDocument/2006/relationships/notesSlide" Target="../notesSlides/notesSlide7.xml"/><Relationship Id="rId9"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3.png"/><Relationship Id="rId2" Type="http://schemas.openxmlformats.org/officeDocument/2006/relationships/customXml" Target="../../customXml/item19.xml"/><Relationship Id="rId1" Type="http://schemas.openxmlformats.org/officeDocument/2006/relationships/customXml" Target="../../customXml/item1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customXml" Target="../../customXml/item21.xml"/><Relationship Id="rId1" Type="http://schemas.openxmlformats.org/officeDocument/2006/relationships/customXml" Target="../../customXml/item20.xml"/><Relationship Id="rId5" Type="http://schemas.openxmlformats.org/officeDocument/2006/relationships/image" Target="../media/image15.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12.xml"/><Relationship Id="rId7" Type="http://schemas.openxmlformats.org/officeDocument/2006/relationships/image" Target="../media/image7.svg"/><Relationship Id="rId2" Type="http://schemas.openxmlformats.org/officeDocument/2006/relationships/customXml" Target="../../customXml/item23.xml"/><Relationship Id="rId1" Type="http://schemas.openxmlformats.org/officeDocument/2006/relationships/customXml" Target="../../customXml/item22.xml"/><Relationship Id="rId6" Type="http://schemas.openxmlformats.org/officeDocument/2006/relationships/image" Target="../media/image6.png"/><Relationship Id="rId5" Type="http://schemas.openxmlformats.org/officeDocument/2006/relationships/hyperlink" Target="https://app.powerbi.com/groups/20648402-4562-4bbb-9eeb-86be833b4b13/reports/ee772492-914e-4c95-8f0c-0f78074f2656/ReportSection9764169404145b00709c" TargetMode="External"/><Relationship Id="rId4"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8" Type="http://schemas.openxmlformats.org/officeDocument/2006/relationships/hyperlink" Target="https://developer.mozilla.org/en-US/docs/Web/SVG" TargetMode="External"/><Relationship Id="rId3" Type="http://schemas.openxmlformats.org/officeDocument/2006/relationships/slideLayout" Target="../slideLayouts/slideLayout12.xml"/><Relationship Id="rId7" Type="http://schemas.openxmlformats.org/officeDocument/2006/relationships/hyperlink" Target="https://github.com/microsoft/PowerBI-visuals-tools" TargetMode="External"/><Relationship Id="rId12" Type="http://schemas.openxmlformats.org/officeDocument/2006/relationships/hyperlink" Target="https://github.com/Tibart/ignite-d3_dfg_demo" TargetMode="External"/><Relationship Id="rId2" Type="http://schemas.openxmlformats.org/officeDocument/2006/relationships/customXml" Target="../../customXml/item25.xml"/><Relationship Id="rId1" Type="http://schemas.openxmlformats.org/officeDocument/2006/relationships/customXml" Target="../../customXml/item24.xml"/><Relationship Id="rId6" Type="http://schemas.openxmlformats.org/officeDocument/2006/relationships/hyperlink" Target="https://github.com/PowerBi-Projects/PowerBI-visuals" TargetMode="External"/><Relationship Id="rId11" Type="http://schemas.openxmlformats.org/officeDocument/2006/relationships/image" Target="../media/image26.svg"/><Relationship Id="rId5" Type="http://schemas.openxmlformats.org/officeDocument/2006/relationships/hyperlink" Target="https://learn.microsoft.com/en-us/power-bi/developer/visuals/" TargetMode="External"/><Relationship Id="rId10" Type="http://schemas.openxmlformats.org/officeDocument/2006/relationships/image" Target="../media/image25.png"/><Relationship Id="rId4" Type="http://schemas.openxmlformats.org/officeDocument/2006/relationships/notesSlide" Target="../notesSlides/notesSlide11.xml"/><Relationship Id="rId9"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customXml" Target="../../customXml/item5.xml"/><Relationship Id="rId1" Type="http://schemas.openxmlformats.org/officeDocument/2006/relationships/customXml" Target="../../customXml/item4.xml"/><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customXml" Target="../../customXml/item7.xml"/><Relationship Id="rId1" Type="http://schemas.openxmlformats.org/officeDocument/2006/relationships/customXml" Target="../../customXml/item6.xml"/><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8.jpg"/><Relationship Id="rId2" Type="http://schemas.openxmlformats.org/officeDocument/2006/relationships/customXml" Target="../../customXml/item9.xml"/><Relationship Id="rId1" Type="http://schemas.openxmlformats.org/officeDocument/2006/relationships/customXml" Target="../../customXml/item8.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customXml" Target="../../customXml/item11.xml"/><Relationship Id="rId1" Type="http://schemas.openxmlformats.org/officeDocument/2006/relationships/customXml" Target="../../customXml/item10.xml"/><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2.xml"/><Relationship Id="rId7" Type="http://schemas.openxmlformats.org/officeDocument/2006/relationships/image" Target="../media/image11.png"/><Relationship Id="rId2" Type="http://schemas.openxmlformats.org/officeDocument/2006/relationships/customXml" Target="../../customXml/item13.xml"/><Relationship Id="rId1" Type="http://schemas.openxmlformats.org/officeDocument/2006/relationships/customXml" Target="../../customXml/item1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notesSlide" Target="../notesSlides/notesSlide5.xml"/><Relationship Id="rId9"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customXml" Target="../../customXml/item15.xml"/><Relationship Id="rId1" Type="http://schemas.openxmlformats.org/officeDocument/2006/relationships/customXml" Target="../../customXml/item14.xml"/><Relationship Id="rId5" Type="http://schemas.openxmlformats.org/officeDocument/2006/relationships/image" Target="../media/image15.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Afbeelding 13">
            <a:extLst>
              <a:ext uri="{FF2B5EF4-FFF2-40B4-BE49-F238E27FC236}">
                <a16:creationId xmlns:a16="http://schemas.microsoft.com/office/drawing/2014/main" id="{EB7F18A6-65C3-0A61-9C26-C0A0968987F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Tree>
    <p:extLst>
      <p:ext uri="{BB962C8B-B14F-4D97-AF65-F5344CB8AC3E}">
        <p14:creationId xmlns:p14="http://schemas.microsoft.com/office/powerpoint/2010/main" val="3490139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3786296" y="349539"/>
            <a:ext cx="4240910" cy="843685"/>
          </a:xfrm>
        </p:spPr>
        <p:txBody>
          <a:bodyPr>
            <a:noAutofit/>
          </a:bodyPr>
          <a:lstStyle/>
          <a:p>
            <a:r>
              <a:rPr lang="en-US" sz="5400" b="1" dirty="0"/>
              <a:t>Data </a:t>
            </a:r>
            <a:r>
              <a:rPr lang="en-US" sz="5400" b="1" dirty="0" err="1"/>
              <a:t>conversie</a:t>
            </a:r>
            <a:endParaRPr lang="en-US" sz="5400" b="1" dirty="0"/>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grpSp>
        <p:nvGrpSpPr>
          <p:cNvPr id="17" name="Group 16">
            <a:extLst>
              <a:ext uri="{FF2B5EF4-FFF2-40B4-BE49-F238E27FC236}">
                <a16:creationId xmlns:a16="http://schemas.microsoft.com/office/drawing/2014/main" id="{7C63BCA6-F96A-F176-2280-75A1FBC13A1E}"/>
              </a:ext>
            </a:extLst>
          </p:cNvPr>
          <p:cNvGrpSpPr/>
          <p:nvPr/>
        </p:nvGrpSpPr>
        <p:grpSpPr>
          <a:xfrm>
            <a:off x="1862693" y="4089130"/>
            <a:ext cx="8088116" cy="1795343"/>
            <a:chOff x="1144374" y="3293535"/>
            <a:chExt cx="10017987" cy="2306892"/>
          </a:xfrm>
        </p:grpSpPr>
        <p:pic>
          <p:nvPicPr>
            <p:cNvPr id="5" name="Graphic 4">
              <a:extLst>
                <a:ext uri="{FF2B5EF4-FFF2-40B4-BE49-F238E27FC236}">
                  <a16:creationId xmlns:a16="http://schemas.microsoft.com/office/drawing/2014/main" id="{67A8E03B-7FAD-234E-96D7-12D2913912E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66641" y="3293535"/>
              <a:ext cx="3495720" cy="2306892"/>
            </a:xfrm>
            <a:prstGeom prst="rect">
              <a:avLst/>
            </a:prstGeom>
          </p:spPr>
        </p:pic>
        <p:pic>
          <p:nvPicPr>
            <p:cNvPr id="7" name="Graphic 6">
              <a:extLst>
                <a:ext uri="{FF2B5EF4-FFF2-40B4-BE49-F238E27FC236}">
                  <a16:creationId xmlns:a16="http://schemas.microsoft.com/office/drawing/2014/main" id="{D18FC769-247D-1F9D-5D9F-10F16FC5F76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038309" y="3293535"/>
              <a:ext cx="2306892" cy="2306892"/>
            </a:xfrm>
            <a:prstGeom prst="rect">
              <a:avLst/>
            </a:prstGeom>
          </p:spPr>
        </p:pic>
        <p:pic>
          <p:nvPicPr>
            <p:cNvPr id="10" name="Picture 9">
              <a:extLst>
                <a:ext uri="{FF2B5EF4-FFF2-40B4-BE49-F238E27FC236}">
                  <a16:creationId xmlns:a16="http://schemas.microsoft.com/office/drawing/2014/main" id="{2A0E2284-0986-B961-9967-07536AEC07D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65396" y="3906457"/>
              <a:ext cx="1081050" cy="1081050"/>
            </a:xfrm>
            <a:prstGeom prst="rect">
              <a:avLst/>
            </a:prstGeom>
          </p:spPr>
        </p:pic>
        <p:pic>
          <p:nvPicPr>
            <p:cNvPr id="15" name="Picture 14" descr="Icon&#10;&#10;Description automatically generated">
              <a:extLst>
                <a:ext uri="{FF2B5EF4-FFF2-40B4-BE49-F238E27FC236}">
                  <a16:creationId xmlns:a16="http://schemas.microsoft.com/office/drawing/2014/main" id="{F3FAE0E8-5BB1-29D8-D136-B286E01BD0D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44374" y="3600636"/>
              <a:ext cx="1692690" cy="1692690"/>
            </a:xfrm>
            <a:prstGeom prst="rect">
              <a:avLst/>
            </a:prstGeom>
          </p:spPr>
        </p:pic>
        <p:pic>
          <p:nvPicPr>
            <p:cNvPr id="16" name="Picture 15">
              <a:extLst>
                <a:ext uri="{FF2B5EF4-FFF2-40B4-BE49-F238E27FC236}">
                  <a16:creationId xmlns:a16="http://schemas.microsoft.com/office/drawing/2014/main" id="{8717B4BC-B28F-F8A1-20CB-5372A5424E3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37064" y="3906457"/>
              <a:ext cx="1081050" cy="1081050"/>
            </a:xfrm>
            <a:prstGeom prst="rect">
              <a:avLst/>
            </a:prstGeom>
          </p:spPr>
        </p:pic>
      </p:grpSp>
      <p:sp>
        <p:nvSpPr>
          <p:cNvPr id="19" name="Vertical Text Placeholder 2">
            <a:extLst>
              <a:ext uri="{FF2B5EF4-FFF2-40B4-BE49-F238E27FC236}">
                <a16:creationId xmlns:a16="http://schemas.microsoft.com/office/drawing/2014/main" id="{E09E6BC1-324F-9B65-7475-DA9702F21E5D}"/>
              </a:ext>
            </a:extLst>
          </p:cNvPr>
          <p:cNvSpPr txBox="1">
            <a:spLocks/>
          </p:cNvSpPr>
          <p:nvPr/>
        </p:nvSpPr>
        <p:spPr>
          <a:xfrm>
            <a:off x="1554433" y="1466279"/>
            <a:ext cx="8857258" cy="2622851"/>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defTabSz="719138" rtl="0" eaLnBrk="1" fontAlgn="auto" latinLnBrk="0" hangingPunct="1">
              <a:spcBef>
                <a:spcPts val="300"/>
              </a:spcBef>
              <a:spcAft>
                <a:spcPts val="600"/>
              </a:spcAft>
              <a:buClr>
                <a:prstClr val="black"/>
              </a:buClr>
              <a:buSzPct val="100000"/>
              <a:buNone/>
              <a:tabLst/>
              <a:defRPr/>
            </a:pPr>
            <a:r>
              <a:rPr kumimoji="0" lang="en-US" sz="2400" b="0" i="0" u="none" strike="noStrike" kern="1200" cap="none" spc="0" normalizeH="0" baseline="0" noProof="0" dirty="0">
                <a:ln>
                  <a:noFill/>
                </a:ln>
                <a:solidFill>
                  <a:prstClr val="black"/>
                </a:solidFill>
                <a:effectLst/>
                <a:uLnTx/>
                <a:uFillTx/>
                <a:latin typeface="Montserrat"/>
                <a:ea typeface="Roboto"/>
                <a:cs typeface="+mn-cs"/>
              </a:rPr>
              <a:t>Van </a:t>
            </a:r>
            <a:r>
              <a:rPr kumimoji="0" lang="en-US" sz="2400" b="1" i="0" u="none" strike="noStrike" kern="1200" cap="none" spc="0" normalizeH="0" baseline="0" noProof="0" dirty="0">
                <a:ln>
                  <a:noFill/>
                </a:ln>
                <a:solidFill>
                  <a:prstClr val="black"/>
                </a:solidFill>
                <a:effectLst/>
                <a:uLnTx/>
                <a:uFillTx/>
                <a:latin typeface="Montserrat"/>
                <a:ea typeface="Roboto"/>
                <a:cs typeface="+mn-cs"/>
              </a:rPr>
              <a:t>table</a:t>
            </a:r>
            <a:r>
              <a:rPr kumimoji="0" lang="en-US" sz="2400" b="0" i="0" u="none" strike="noStrike" kern="1200" cap="none" spc="0" normalizeH="0" baseline="0" noProof="0" dirty="0">
                <a:ln>
                  <a:noFill/>
                </a:ln>
                <a:solidFill>
                  <a:prstClr val="black"/>
                </a:solidFill>
                <a:effectLst/>
                <a:uLnTx/>
                <a:uFillTx/>
                <a:latin typeface="Montserrat"/>
                <a:ea typeface="Roboto"/>
                <a:cs typeface="+mn-cs"/>
              </a:rPr>
              <a:t> </a:t>
            </a:r>
            <a:r>
              <a:rPr kumimoji="0" lang="en-US" sz="2400" b="0" i="0" u="none" strike="noStrike" kern="1200" cap="none" spc="0" normalizeH="0" baseline="0" noProof="0" dirty="0" err="1">
                <a:ln>
                  <a:noFill/>
                </a:ln>
                <a:solidFill>
                  <a:prstClr val="black"/>
                </a:solidFill>
                <a:effectLst/>
                <a:uLnTx/>
                <a:uFillTx/>
                <a:latin typeface="Montserrat"/>
                <a:ea typeface="Roboto"/>
                <a:cs typeface="+mn-cs"/>
              </a:rPr>
              <a:t>dataview</a:t>
            </a:r>
            <a:r>
              <a:rPr kumimoji="0" lang="en-US" sz="2400" b="0" i="0" u="none" strike="noStrike" kern="1200" cap="none" spc="0" normalizeH="0" baseline="0" noProof="0" dirty="0">
                <a:ln>
                  <a:noFill/>
                </a:ln>
                <a:solidFill>
                  <a:prstClr val="black"/>
                </a:solidFill>
                <a:effectLst/>
                <a:uLnTx/>
                <a:uFillTx/>
                <a:latin typeface="Montserrat"/>
                <a:ea typeface="Roboto"/>
                <a:cs typeface="+mn-cs"/>
              </a:rPr>
              <a:t> mapping </a:t>
            </a:r>
            <a:r>
              <a:rPr kumimoji="0" lang="en-US" sz="2400" b="0" i="0" u="none" strike="noStrike" kern="1200" cap="none" spc="0" normalizeH="0" baseline="0" noProof="0" dirty="0" err="1">
                <a:ln>
                  <a:noFill/>
                </a:ln>
                <a:solidFill>
                  <a:prstClr val="black"/>
                </a:solidFill>
                <a:effectLst/>
                <a:uLnTx/>
                <a:uFillTx/>
                <a:latin typeface="Montserrat"/>
                <a:ea typeface="Roboto"/>
                <a:cs typeface="+mn-cs"/>
              </a:rPr>
              <a:t>naar</a:t>
            </a:r>
            <a:r>
              <a:rPr kumimoji="0" lang="en-US" sz="2400" b="0" i="0" u="none" strike="noStrike" kern="1200" cap="none" spc="0" normalizeH="0" baseline="0" noProof="0" dirty="0">
                <a:ln>
                  <a:noFill/>
                </a:ln>
                <a:solidFill>
                  <a:prstClr val="black"/>
                </a:solidFill>
                <a:effectLst/>
                <a:uLnTx/>
                <a:uFillTx/>
                <a:latin typeface="Montserrat"/>
                <a:ea typeface="Roboto"/>
                <a:cs typeface="+mn-cs"/>
              </a:rPr>
              <a:t> </a:t>
            </a:r>
            <a:r>
              <a:rPr kumimoji="0" lang="en-US" sz="2400" b="1" i="0" u="none" strike="noStrike" kern="1200" cap="none" spc="0" normalizeH="0" baseline="0" noProof="0" dirty="0">
                <a:ln>
                  <a:noFill/>
                </a:ln>
                <a:solidFill>
                  <a:prstClr val="black"/>
                </a:solidFill>
                <a:effectLst/>
                <a:uLnTx/>
                <a:uFillTx/>
                <a:latin typeface="Montserrat"/>
                <a:ea typeface="Roboto"/>
                <a:cs typeface="+mn-cs"/>
              </a:rPr>
              <a:t>graph</a:t>
            </a:r>
            <a:r>
              <a:rPr kumimoji="0" lang="en-US" sz="2400" i="0" u="none" strike="noStrike" kern="1200" cap="none" spc="0" normalizeH="0" baseline="0" noProof="0" dirty="0">
                <a:ln>
                  <a:noFill/>
                </a:ln>
                <a:solidFill>
                  <a:prstClr val="black"/>
                </a:solidFill>
                <a:effectLst/>
                <a:uLnTx/>
                <a:uFillTx/>
                <a:latin typeface="Montserrat"/>
                <a:ea typeface="Roboto"/>
                <a:cs typeface="+mn-cs"/>
              </a:rPr>
              <a:t>:</a:t>
            </a:r>
            <a:endParaRPr kumimoji="0" lang="en-US" sz="2400" b="1" i="0" u="none" strike="noStrike" kern="1200" cap="none" spc="0" normalizeH="0" baseline="0" noProof="0" dirty="0">
              <a:ln>
                <a:noFill/>
              </a:ln>
              <a:solidFill>
                <a:prstClr val="black"/>
              </a:solidFill>
              <a:effectLst/>
              <a:uLnTx/>
              <a:uFillTx/>
              <a:latin typeface="Montserrat"/>
              <a:ea typeface="Roboto"/>
              <a:cs typeface="+mn-cs"/>
            </a:endParaRPr>
          </a:p>
          <a:p>
            <a:pPr marL="457200" marR="0" lvl="0" indent="-457200" defTabSz="719138" rtl="0" eaLnBrk="1" fontAlgn="auto" latinLnBrk="0" hangingPunct="1">
              <a:spcBef>
                <a:spcPts val="300"/>
              </a:spcBef>
              <a:spcAft>
                <a:spcPts val="600"/>
              </a:spcAft>
              <a:buClr>
                <a:prstClr val="black"/>
              </a:buClr>
              <a:buSzPct val="100000"/>
              <a:buFont typeface="Segoe UI Light" panose="020B0502040204020203" pitchFamily="34" charset="0"/>
              <a:buAutoNum type="arabicPeriod"/>
              <a:tabLst/>
              <a:defRPr/>
            </a:pPr>
            <a:r>
              <a:rPr kumimoji="0" lang="en-US" sz="2000" b="0" i="0" u="none" strike="noStrike" kern="1200" cap="none" spc="0" normalizeH="0" baseline="0" noProof="0" dirty="0" err="1">
                <a:ln>
                  <a:noFill/>
                </a:ln>
                <a:solidFill>
                  <a:prstClr val="black"/>
                </a:solidFill>
                <a:effectLst/>
                <a:uLnTx/>
                <a:uFillTx/>
                <a:latin typeface="Montserrat"/>
                <a:ea typeface="Roboto"/>
                <a:cs typeface="+mn-cs"/>
              </a:rPr>
              <a:t>Laad</a:t>
            </a:r>
            <a:r>
              <a:rPr kumimoji="0" lang="en-US" sz="2000" b="0" i="0" u="none" strike="noStrike" kern="1200" cap="none" spc="0" normalizeH="0" baseline="0" noProof="0" dirty="0">
                <a:ln>
                  <a:noFill/>
                </a:ln>
                <a:solidFill>
                  <a:prstClr val="black"/>
                </a:solidFill>
                <a:effectLst/>
                <a:uLnTx/>
                <a:uFillTx/>
                <a:latin typeface="Montserrat"/>
                <a:ea typeface="Roboto"/>
                <a:cs typeface="+mn-cs"/>
              </a:rPr>
              <a:t> de </a:t>
            </a:r>
            <a:r>
              <a:rPr kumimoji="0" lang="en-US" sz="2000" b="0" i="0" u="none" strike="noStrike" kern="1200" cap="none" spc="0" normalizeH="0" baseline="0" noProof="0" dirty="0" err="1">
                <a:ln>
                  <a:noFill/>
                </a:ln>
                <a:solidFill>
                  <a:prstClr val="black"/>
                </a:solidFill>
                <a:effectLst/>
                <a:uLnTx/>
                <a:uFillTx/>
                <a:latin typeface="Montserrat"/>
                <a:ea typeface="Roboto"/>
                <a:cs typeface="+mn-cs"/>
              </a:rPr>
              <a:t>dataview</a:t>
            </a:r>
            <a:r>
              <a:rPr kumimoji="0" lang="en-US" sz="2000" b="0" i="0" u="none" strike="noStrike" kern="1200" cap="none" spc="0" normalizeH="0" baseline="0" noProof="0" dirty="0">
                <a:ln>
                  <a:noFill/>
                </a:ln>
                <a:solidFill>
                  <a:prstClr val="black"/>
                </a:solidFill>
                <a:effectLst/>
                <a:uLnTx/>
                <a:uFillTx/>
                <a:latin typeface="Montserrat"/>
                <a:ea typeface="Roboto"/>
                <a:cs typeface="+mn-cs"/>
              </a:rPr>
              <a:t> in</a:t>
            </a:r>
          </a:p>
          <a:p>
            <a:pPr marL="457200" marR="0" lvl="0" indent="-457200" defTabSz="719138" rtl="0" eaLnBrk="1" fontAlgn="auto" latinLnBrk="0" hangingPunct="1">
              <a:spcBef>
                <a:spcPts val="300"/>
              </a:spcBef>
              <a:spcAft>
                <a:spcPts val="600"/>
              </a:spcAft>
              <a:buClr>
                <a:prstClr val="black"/>
              </a:buClr>
              <a:buSzPct val="100000"/>
              <a:buFont typeface="Segoe UI Light" panose="020B0502040204020203" pitchFamily="34" charset="0"/>
              <a:buAutoNum type="arabicPeriod"/>
              <a:tabLst/>
              <a:defRPr/>
            </a:pPr>
            <a:r>
              <a:rPr lang="en-US" sz="2000" dirty="0" err="1">
                <a:solidFill>
                  <a:prstClr val="black"/>
                </a:solidFill>
                <a:latin typeface="Montserrat"/>
                <a:ea typeface="Roboto"/>
              </a:rPr>
              <a:t>Sorteer</a:t>
            </a:r>
            <a:r>
              <a:rPr lang="en-US" sz="2000" dirty="0">
                <a:solidFill>
                  <a:prstClr val="black"/>
                </a:solidFill>
                <a:latin typeface="Montserrat"/>
                <a:ea typeface="Roboto"/>
              </a:rPr>
              <a:t> de data</a:t>
            </a:r>
            <a:endParaRPr kumimoji="0" lang="en-US" sz="2000" b="0" i="0" u="none" strike="noStrike" kern="1200" cap="none" spc="0" normalizeH="0" baseline="0" noProof="0" dirty="0">
              <a:ln>
                <a:noFill/>
              </a:ln>
              <a:solidFill>
                <a:prstClr val="black"/>
              </a:solidFill>
              <a:effectLst/>
              <a:uLnTx/>
              <a:uFillTx/>
              <a:latin typeface="Montserrat"/>
              <a:ea typeface="Roboto"/>
              <a:cs typeface="+mn-cs"/>
            </a:endParaRPr>
          </a:p>
          <a:p>
            <a:pPr marL="457200" marR="0" lvl="0" indent="-457200" defTabSz="719138" rtl="0" eaLnBrk="1" fontAlgn="auto" latinLnBrk="0" hangingPunct="1">
              <a:spcBef>
                <a:spcPts val="300"/>
              </a:spcBef>
              <a:spcAft>
                <a:spcPts val="600"/>
              </a:spcAft>
              <a:buClr>
                <a:prstClr val="black"/>
              </a:buClr>
              <a:buSzPct val="100000"/>
              <a:buFont typeface="Segoe UI Light" panose="020B0502040204020203" pitchFamily="34" charset="0"/>
              <a:buAutoNum type="arabicPeriod"/>
              <a:tabLst/>
              <a:defRPr/>
            </a:pPr>
            <a:r>
              <a:rPr lang="en-US" sz="2000" dirty="0" err="1">
                <a:solidFill>
                  <a:prstClr val="black"/>
                </a:solidFill>
                <a:latin typeface="Montserrat"/>
                <a:ea typeface="Roboto"/>
              </a:rPr>
              <a:t>Itereer</a:t>
            </a:r>
            <a:r>
              <a:rPr lang="en-US" sz="2000" dirty="0">
                <a:solidFill>
                  <a:prstClr val="black"/>
                </a:solidFill>
                <a:latin typeface="Montserrat"/>
                <a:ea typeface="Roboto"/>
              </a:rPr>
              <a:t> door de table </a:t>
            </a:r>
            <a:r>
              <a:rPr lang="en-US" sz="2000" dirty="0" err="1">
                <a:solidFill>
                  <a:prstClr val="black"/>
                </a:solidFill>
                <a:latin typeface="Montserrat"/>
                <a:ea typeface="Roboto"/>
              </a:rPr>
              <a:t>en</a:t>
            </a:r>
            <a:r>
              <a:rPr lang="en-US" sz="2000" dirty="0">
                <a:solidFill>
                  <a:prstClr val="black"/>
                </a:solidFill>
                <a:latin typeface="Montserrat"/>
                <a:ea typeface="Roboto"/>
              </a:rPr>
              <a:t> </a:t>
            </a:r>
            <a:r>
              <a:rPr lang="en-US" sz="2000" dirty="0" err="1">
                <a:solidFill>
                  <a:prstClr val="black"/>
                </a:solidFill>
                <a:latin typeface="Montserrat"/>
                <a:ea typeface="Roboto"/>
              </a:rPr>
              <a:t>bepaald</a:t>
            </a:r>
            <a:r>
              <a:rPr lang="en-US" sz="2000" dirty="0">
                <a:solidFill>
                  <a:prstClr val="black"/>
                </a:solidFill>
                <a:latin typeface="Montserrat"/>
                <a:ea typeface="Roboto"/>
              </a:rPr>
              <a:t> </a:t>
            </a:r>
            <a:r>
              <a:rPr lang="en-US" sz="2000" dirty="0" err="1">
                <a:solidFill>
                  <a:prstClr val="black"/>
                </a:solidFill>
                <a:latin typeface="Montserrat"/>
                <a:ea typeface="Roboto"/>
              </a:rPr>
              <a:t>bij</a:t>
            </a:r>
            <a:r>
              <a:rPr lang="en-US" sz="2000" dirty="0">
                <a:solidFill>
                  <a:prstClr val="black"/>
                </a:solidFill>
                <a:latin typeface="Montserrat"/>
                <a:ea typeface="Roboto"/>
              </a:rPr>
              <a:t> </a:t>
            </a:r>
            <a:r>
              <a:rPr lang="en-US" sz="2000" dirty="0" err="1">
                <a:solidFill>
                  <a:prstClr val="black"/>
                </a:solidFill>
                <a:latin typeface="Montserrat"/>
                <a:ea typeface="Roboto"/>
              </a:rPr>
              <a:t>elke</a:t>
            </a:r>
            <a:r>
              <a:rPr lang="en-US" sz="2000" dirty="0">
                <a:solidFill>
                  <a:prstClr val="black"/>
                </a:solidFill>
                <a:latin typeface="Montserrat"/>
                <a:ea typeface="Roboto"/>
              </a:rPr>
              <a:t> regel de </a:t>
            </a:r>
            <a:r>
              <a:rPr lang="en-US" sz="2000" b="1" dirty="0">
                <a:solidFill>
                  <a:prstClr val="black"/>
                </a:solidFill>
                <a:latin typeface="Montserrat"/>
                <a:ea typeface="Roboto"/>
              </a:rPr>
              <a:t>nodes</a:t>
            </a:r>
            <a:r>
              <a:rPr lang="en-US" sz="2000" dirty="0">
                <a:solidFill>
                  <a:prstClr val="black"/>
                </a:solidFill>
                <a:latin typeface="Montserrat"/>
                <a:ea typeface="Roboto"/>
              </a:rPr>
              <a:t> </a:t>
            </a:r>
            <a:r>
              <a:rPr lang="en-US" sz="2000" dirty="0" err="1">
                <a:solidFill>
                  <a:prstClr val="black"/>
                </a:solidFill>
                <a:latin typeface="Montserrat"/>
                <a:ea typeface="Roboto"/>
              </a:rPr>
              <a:t>en</a:t>
            </a:r>
            <a:r>
              <a:rPr lang="en-US" sz="2000" dirty="0">
                <a:solidFill>
                  <a:prstClr val="black"/>
                </a:solidFill>
                <a:latin typeface="Montserrat"/>
                <a:ea typeface="Roboto"/>
              </a:rPr>
              <a:t> </a:t>
            </a:r>
            <a:r>
              <a:rPr lang="en-US" sz="2000" b="1" dirty="0">
                <a:solidFill>
                  <a:prstClr val="black"/>
                </a:solidFill>
                <a:latin typeface="Montserrat"/>
                <a:ea typeface="Roboto"/>
              </a:rPr>
              <a:t>edges</a:t>
            </a:r>
          </a:p>
          <a:p>
            <a:pPr marL="457200" marR="0" lvl="0" indent="-457200" defTabSz="719138" rtl="0" eaLnBrk="1" fontAlgn="auto" latinLnBrk="0" hangingPunct="1">
              <a:spcBef>
                <a:spcPts val="300"/>
              </a:spcBef>
              <a:spcAft>
                <a:spcPts val="600"/>
              </a:spcAft>
              <a:buClr>
                <a:prstClr val="black"/>
              </a:buClr>
              <a:buSzPct val="100000"/>
              <a:buFont typeface="Segoe UI Light" panose="020B0502040204020203" pitchFamily="34" charset="0"/>
              <a:buAutoNum type="arabicPeriod"/>
              <a:tabLst/>
              <a:defRPr/>
            </a:pPr>
            <a:r>
              <a:rPr lang="en-US" sz="2000" dirty="0" err="1">
                <a:solidFill>
                  <a:prstClr val="black"/>
                </a:solidFill>
                <a:latin typeface="Montserrat"/>
                <a:ea typeface="Roboto"/>
              </a:rPr>
              <a:t>Tegelijkertijd</a:t>
            </a:r>
            <a:r>
              <a:rPr lang="en-US" sz="2000" dirty="0">
                <a:solidFill>
                  <a:prstClr val="black"/>
                </a:solidFill>
                <a:latin typeface="Montserrat"/>
                <a:ea typeface="Roboto"/>
              </a:rPr>
              <a:t>: </a:t>
            </a:r>
            <a:r>
              <a:rPr lang="en-US" sz="2000" dirty="0" err="1">
                <a:solidFill>
                  <a:prstClr val="black"/>
                </a:solidFill>
                <a:latin typeface="Montserrat"/>
                <a:ea typeface="Roboto"/>
              </a:rPr>
              <a:t>verzamel</a:t>
            </a:r>
            <a:r>
              <a:rPr lang="en-US" sz="2000" dirty="0">
                <a:solidFill>
                  <a:prstClr val="black"/>
                </a:solidFill>
                <a:latin typeface="Montserrat"/>
                <a:ea typeface="Roboto"/>
              </a:rPr>
              <a:t> metadata </a:t>
            </a:r>
            <a:r>
              <a:rPr lang="en-US" sz="2000" dirty="0" err="1">
                <a:solidFill>
                  <a:prstClr val="black"/>
                </a:solidFill>
                <a:latin typeface="Montserrat"/>
                <a:ea typeface="Roboto"/>
              </a:rPr>
              <a:t>en</a:t>
            </a:r>
            <a:r>
              <a:rPr lang="en-US" sz="2000" dirty="0">
                <a:solidFill>
                  <a:prstClr val="black"/>
                </a:solidFill>
                <a:latin typeface="Montserrat"/>
                <a:ea typeface="Roboto"/>
              </a:rPr>
              <a:t> </a:t>
            </a:r>
            <a:r>
              <a:rPr lang="en-US" sz="2000" dirty="0" err="1">
                <a:solidFill>
                  <a:prstClr val="black"/>
                </a:solidFill>
                <a:latin typeface="Montserrat"/>
                <a:ea typeface="Roboto"/>
              </a:rPr>
              <a:t>voeg</a:t>
            </a:r>
            <a:r>
              <a:rPr lang="en-US" sz="2000" dirty="0">
                <a:solidFill>
                  <a:prstClr val="black"/>
                </a:solidFill>
                <a:latin typeface="Montserrat"/>
                <a:ea typeface="Roboto"/>
              </a:rPr>
              <a:t> </a:t>
            </a:r>
            <a:r>
              <a:rPr lang="en-US" sz="2000" dirty="0" err="1">
                <a:solidFill>
                  <a:prstClr val="black"/>
                </a:solidFill>
                <a:latin typeface="Montserrat"/>
                <a:ea typeface="Roboto"/>
              </a:rPr>
              <a:t>deze</a:t>
            </a:r>
            <a:r>
              <a:rPr lang="en-US" sz="2000" dirty="0">
                <a:solidFill>
                  <a:prstClr val="black"/>
                </a:solidFill>
                <a:latin typeface="Montserrat"/>
                <a:ea typeface="Roboto"/>
              </a:rPr>
              <a:t> toe </a:t>
            </a:r>
            <a:r>
              <a:rPr lang="en-US" sz="2000" dirty="0" err="1">
                <a:solidFill>
                  <a:prstClr val="black"/>
                </a:solidFill>
                <a:latin typeface="Montserrat"/>
                <a:ea typeface="Roboto"/>
              </a:rPr>
              <a:t>aan</a:t>
            </a:r>
            <a:r>
              <a:rPr lang="en-US" sz="2000" dirty="0">
                <a:solidFill>
                  <a:prstClr val="black"/>
                </a:solidFill>
                <a:latin typeface="Montserrat"/>
                <a:ea typeface="Roboto"/>
              </a:rPr>
              <a:t> de node of edge</a:t>
            </a:r>
            <a:endParaRPr kumimoji="0" lang="en-US" sz="2000" b="0" i="0" u="none" strike="noStrike" kern="1200" cap="none" spc="0" normalizeH="0" baseline="0" noProof="0" dirty="0">
              <a:ln>
                <a:noFill/>
              </a:ln>
              <a:solidFill>
                <a:prstClr val="black"/>
              </a:solidFill>
              <a:effectLst/>
              <a:uLnTx/>
              <a:uFillTx/>
              <a:latin typeface="Montserrat"/>
              <a:ea typeface="Roboto"/>
              <a:cs typeface="+mn-cs"/>
            </a:endParaRPr>
          </a:p>
        </p:txBody>
      </p:sp>
    </p:spTree>
    <p:custDataLst>
      <p:custData r:id="rId1"/>
      <p:custData r:id="rId2"/>
    </p:custDataLst>
    <p:extLst>
      <p:ext uri="{BB962C8B-B14F-4D97-AF65-F5344CB8AC3E}">
        <p14:creationId xmlns:p14="http://schemas.microsoft.com/office/powerpoint/2010/main" val="3724097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3786296" y="349539"/>
            <a:ext cx="4240910" cy="843685"/>
          </a:xfrm>
        </p:spPr>
        <p:txBody>
          <a:bodyPr>
            <a:noAutofit/>
          </a:bodyPr>
          <a:lstStyle/>
          <a:p>
            <a:r>
              <a:rPr lang="en-US" sz="5400" b="1" dirty="0"/>
              <a:t>Data </a:t>
            </a:r>
            <a:r>
              <a:rPr lang="en-US" sz="5400" b="1" dirty="0" err="1"/>
              <a:t>conversie</a:t>
            </a:r>
            <a:endParaRPr lang="en-US" sz="5400" b="1" dirty="0"/>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grpSp>
        <p:nvGrpSpPr>
          <p:cNvPr id="22" name="Group 21">
            <a:extLst>
              <a:ext uri="{FF2B5EF4-FFF2-40B4-BE49-F238E27FC236}">
                <a16:creationId xmlns:a16="http://schemas.microsoft.com/office/drawing/2014/main" id="{49A7A152-78AB-9F1B-E513-4ED61493260A}"/>
              </a:ext>
            </a:extLst>
          </p:cNvPr>
          <p:cNvGrpSpPr/>
          <p:nvPr/>
        </p:nvGrpSpPr>
        <p:grpSpPr>
          <a:xfrm>
            <a:off x="377313" y="2451785"/>
            <a:ext cx="2331922" cy="1954429"/>
            <a:chOff x="760865" y="1795170"/>
            <a:chExt cx="2331922" cy="1954429"/>
          </a:xfrm>
        </p:grpSpPr>
        <p:pic>
          <p:nvPicPr>
            <p:cNvPr id="4" name="Picture 3">
              <a:extLst>
                <a:ext uri="{FF2B5EF4-FFF2-40B4-BE49-F238E27FC236}">
                  <a16:creationId xmlns:a16="http://schemas.microsoft.com/office/drawing/2014/main" id="{300EE9E8-CC48-B1E0-510D-7098EB37EEDA}"/>
                </a:ext>
              </a:extLst>
            </p:cNvPr>
            <p:cNvPicPr>
              <a:picLocks noChangeAspect="1"/>
            </p:cNvPicPr>
            <p:nvPr/>
          </p:nvPicPr>
          <p:blipFill>
            <a:blip r:embed="rId5"/>
            <a:stretch>
              <a:fillRect/>
            </a:stretch>
          </p:blipFill>
          <p:spPr>
            <a:xfrm>
              <a:off x="760865" y="2164502"/>
              <a:ext cx="2331922" cy="1585097"/>
            </a:xfrm>
            <a:prstGeom prst="rect">
              <a:avLst/>
            </a:prstGeom>
          </p:spPr>
        </p:pic>
        <p:sp>
          <p:nvSpPr>
            <p:cNvPr id="8" name="TextBox 7">
              <a:extLst>
                <a:ext uri="{FF2B5EF4-FFF2-40B4-BE49-F238E27FC236}">
                  <a16:creationId xmlns:a16="http://schemas.microsoft.com/office/drawing/2014/main" id="{A1F41005-F8B4-BDF5-AC3A-B119B421E38F}"/>
                </a:ext>
              </a:extLst>
            </p:cNvPr>
            <p:cNvSpPr txBox="1"/>
            <p:nvPr/>
          </p:nvSpPr>
          <p:spPr>
            <a:xfrm>
              <a:off x="760865" y="1795170"/>
              <a:ext cx="2331922" cy="369332"/>
            </a:xfrm>
            <a:prstGeom prst="rect">
              <a:avLst/>
            </a:prstGeom>
            <a:noFill/>
          </p:spPr>
          <p:txBody>
            <a:bodyPr wrap="square" rtlCol="0">
              <a:spAutoFit/>
            </a:bodyPr>
            <a:lstStyle/>
            <a:p>
              <a:pPr algn="ctr"/>
              <a:r>
                <a:rPr lang="en-GB" dirty="0" err="1"/>
                <a:t>DataView</a:t>
              </a:r>
              <a:endParaRPr lang="en-NL" dirty="0"/>
            </a:p>
          </p:txBody>
        </p:sp>
      </p:grpSp>
      <p:grpSp>
        <p:nvGrpSpPr>
          <p:cNvPr id="23" name="Group 22">
            <a:extLst>
              <a:ext uri="{FF2B5EF4-FFF2-40B4-BE49-F238E27FC236}">
                <a16:creationId xmlns:a16="http://schemas.microsoft.com/office/drawing/2014/main" id="{14A6E156-4B04-3BC6-B94D-F12621102629}"/>
              </a:ext>
            </a:extLst>
          </p:cNvPr>
          <p:cNvGrpSpPr/>
          <p:nvPr/>
        </p:nvGrpSpPr>
        <p:grpSpPr>
          <a:xfrm>
            <a:off x="3164060" y="1193224"/>
            <a:ext cx="5403048" cy="4796936"/>
            <a:chOff x="2016771" y="1999612"/>
            <a:chExt cx="5403048" cy="4796936"/>
          </a:xfrm>
        </p:grpSpPr>
        <p:sp>
          <p:nvSpPr>
            <p:cNvPr id="13" name="TextBox 12">
              <a:extLst>
                <a:ext uri="{FF2B5EF4-FFF2-40B4-BE49-F238E27FC236}">
                  <a16:creationId xmlns:a16="http://schemas.microsoft.com/office/drawing/2014/main" id="{F6CCAE0A-3B41-14F2-9719-C8DEF5FCA9ED}"/>
                </a:ext>
              </a:extLst>
            </p:cNvPr>
            <p:cNvSpPr txBox="1"/>
            <p:nvPr/>
          </p:nvSpPr>
          <p:spPr>
            <a:xfrm>
              <a:off x="3552334" y="1999612"/>
              <a:ext cx="2331922" cy="369332"/>
            </a:xfrm>
            <a:prstGeom prst="rect">
              <a:avLst/>
            </a:prstGeom>
            <a:noFill/>
          </p:spPr>
          <p:txBody>
            <a:bodyPr wrap="square" rtlCol="0">
              <a:spAutoFit/>
            </a:bodyPr>
            <a:lstStyle/>
            <a:p>
              <a:pPr algn="ctr"/>
              <a:r>
                <a:rPr lang="en-GB" dirty="0"/>
                <a:t>Nodes</a:t>
              </a:r>
              <a:endParaRPr lang="en-NL" dirty="0"/>
            </a:p>
          </p:txBody>
        </p:sp>
        <p:pic>
          <p:nvPicPr>
            <p:cNvPr id="21" name="Picture 20">
              <a:extLst>
                <a:ext uri="{FF2B5EF4-FFF2-40B4-BE49-F238E27FC236}">
                  <a16:creationId xmlns:a16="http://schemas.microsoft.com/office/drawing/2014/main" id="{D55E649F-974A-7A7D-86ED-8089DBEF8EA8}"/>
                </a:ext>
              </a:extLst>
            </p:cNvPr>
            <p:cNvPicPr>
              <a:picLocks noChangeAspect="1"/>
            </p:cNvPicPr>
            <p:nvPr/>
          </p:nvPicPr>
          <p:blipFill>
            <a:blip r:embed="rId6"/>
            <a:stretch>
              <a:fillRect/>
            </a:stretch>
          </p:blipFill>
          <p:spPr>
            <a:xfrm>
              <a:off x="2016771" y="2368944"/>
              <a:ext cx="5403048" cy="4427604"/>
            </a:xfrm>
            <a:prstGeom prst="rect">
              <a:avLst/>
            </a:prstGeom>
          </p:spPr>
        </p:pic>
      </p:grpSp>
      <p:grpSp>
        <p:nvGrpSpPr>
          <p:cNvPr id="30" name="Group 29">
            <a:extLst>
              <a:ext uri="{FF2B5EF4-FFF2-40B4-BE49-F238E27FC236}">
                <a16:creationId xmlns:a16="http://schemas.microsoft.com/office/drawing/2014/main" id="{F2C94C69-DB2D-A60B-4B1A-F5B639F94E6F}"/>
              </a:ext>
            </a:extLst>
          </p:cNvPr>
          <p:cNvGrpSpPr/>
          <p:nvPr/>
        </p:nvGrpSpPr>
        <p:grpSpPr>
          <a:xfrm>
            <a:off x="9021933" y="3613665"/>
            <a:ext cx="2598645" cy="2381186"/>
            <a:chOff x="7128599" y="2053741"/>
            <a:chExt cx="2598645" cy="2381186"/>
          </a:xfrm>
        </p:grpSpPr>
        <p:sp>
          <p:nvSpPr>
            <p:cNvPr id="14" name="TextBox 13">
              <a:extLst>
                <a:ext uri="{FF2B5EF4-FFF2-40B4-BE49-F238E27FC236}">
                  <a16:creationId xmlns:a16="http://schemas.microsoft.com/office/drawing/2014/main" id="{6CD9789C-7859-ED5C-5408-79F6872A47B6}"/>
                </a:ext>
              </a:extLst>
            </p:cNvPr>
            <p:cNvSpPr txBox="1"/>
            <p:nvPr/>
          </p:nvSpPr>
          <p:spPr>
            <a:xfrm>
              <a:off x="7261960" y="2053741"/>
              <a:ext cx="2331922" cy="369332"/>
            </a:xfrm>
            <a:prstGeom prst="rect">
              <a:avLst/>
            </a:prstGeom>
            <a:noFill/>
          </p:spPr>
          <p:txBody>
            <a:bodyPr wrap="square" rtlCol="0">
              <a:spAutoFit/>
            </a:bodyPr>
            <a:lstStyle/>
            <a:p>
              <a:pPr algn="ctr"/>
              <a:r>
                <a:rPr lang="en-GB" dirty="0"/>
                <a:t>Edges</a:t>
              </a:r>
              <a:endParaRPr lang="en-NL" dirty="0"/>
            </a:p>
          </p:txBody>
        </p:sp>
        <p:pic>
          <p:nvPicPr>
            <p:cNvPr id="29" name="Picture 28">
              <a:extLst>
                <a:ext uri="{FF2B5EF4-FFF2-40B4-BE49-F238E27FC236}">
                  <a16:creationId xmlns:a16="http://schemas.microsoft.com/office/drawing/2014/main" id="{6F6F7A45-24DD-E563-853F-2032D096FDFD}"/>
                </a:ext>
              </a:extLst>
            </p:cNvPr>
            <p:cNvPicPr>
              <a:picLocks noChangeAspect="1"/>
            </p:cNvPicPr>
            <p:nvPr/>
          </p:nvPicPr>
          <p:blipFill>
            <a:blip r:embed="rId7"/>
            <a:stretch>
              <a:fillRect/>
            </a:stretch>
          </p:blipFill>
          <p:spPr>
            <a:xfrm>
              <a:off x="7128599" y="2423073"/>
              <a:ext cx="2598645" cy="2011854"/>
            </a:xfrm>
            <a:prstGeom prst="rect">
              <a:avLst/>
            </a:prstGeom>
          </p:spPr>
        </p:pic>
      </p:grpSp>
    </p:spTree>
    <p:custDataLst>
      <p:custData r:id="rId1"/>
      <p:custData r:id="rId2"/>
    </p:custDataLst>
    <p:extLst>
      <p:ext uri="{BB962C8B-B14F-4D97-AF65-F5344CB8AC3E}">
        <p14:creationId xmlns:p14="http://schemas.microsoft.com/office/powerpoint/2010/main" val="2567483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2437429" y="804325"/>
            <a:ext cx="3601813" cy="843685"/>
          </a:xfrm>
        </p:spPr>
        <p:txBody>
          <a:bodyPr>
            <a:noAutofit/>
          </a:bodyPr>
          <a:lstStyle/>
          <a:p>
            <a:pPr algn="ctr"/>
            <a:r>
              <a:rPr lang="en-US" sz="5400" b="1" dirty="0" err="1"/>
              <a:t>Visualisatie</a:t>
            </a:r>
            <a:endParaRPr lang="en-US" sz="5400" b="1" dirty="0"/>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sp>
        <p:nvSpPr>
          <p:cNvPr id="3" name="Vertical Text Placeholder 2">
            <a:extLst>
              <a:ext uri="{FF2B5EF4-FFF2-40B4-BE49-F238E27FC236}">
                <a16:creationId xmlns:a16="http://schemas.microsoft.com/office/drawing/2014/main" id="{E5BF8297-502D-4638-137F-0F6E98CB9E6E}"/>
              </a:ext>
            </a:extLst>
          </p:cNvPr>
          <p:cNvSpPr txBox="1">
            <a:spLocks/>
          </p:cNvSpPr>
          <p:nvPr/>
        </p:nvSpPr>
        <p:spPr>
          <a:xfrm>
            <a:off x="1637560" y="1842643"/>
            <a:ext cx="6851985" cy="4298674"/>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defTabSz="719138" rtl="0" eaLnBrk="1" fontAlgn="auto" latinLnBrk="0" hangingPunct="1">
              <a:spcBef>
                <a:spcPts val="300"/>
              </a:spcBef>
              <a:spcAft>
                <a:spcPts val="600"/>
              </a:spcAft>
              <a:buClr>
                <a:prstClr val="black"/>
              </a:buClr>
              <a:buSzPct val="100000"/>
              <a:buNone/>
              <a:tabLst/>
              <a:defRPr/>
            </a:pPr>
            <a:r>
              <a:rPr lang="en-US" sz="2400" dirty="0">
                <a:solidFill>
                  <a:prstClr val="black"/>
                </a:solidFill>
                <a:latin typeface="Montserrat"/>
                <a:ea typeface="Roboto"/>
              </a:rPr>
              <a:t>Van </a:t>
            </a:r>
            <a:r>
              <a:rPr kumimoji="0" lang="en-US" sz="2400" b="1" i="0" u="none" strike="noStrike" kern="1200" cap="none" spc="0" normalizeH="0" baseline="0" noProof="0" dirty="0">
                <a:ln>
                  <a:noFill/>
                </a:ln>
                <a:solidFill>
                  <a:prstClr val="black"/>
                </a:solidFill>
                <a:effectLst/>
                <a:uLnTx/>
                <a:uFillTx/>
                <a:latin typeface="Montserrat"/>
                <a:ea typeface="Roboto"/>
                <a:cs typeface="+mn-cs"/>
              </a:rPr>
              <a:t>graph</a:t>
            </a:r>
            <a:r>
              <a:rPr kumimoji="0" lang="en-US" sz="2400" i="0" u="none" strike="noStrike" kern="1200" cap="none" spc="0" normalizeH="0" baseline="0" noProof="0" dirty="0">
                <a:ln>
                  <a:noFill/>
                </a:ln>
                <a:solidFill>
                  <a:prstClr val="black"/>
                </a:solidFill>
                <a:effectLst/>
                <a:uLnTx/>
                <a:uFillTx/>
                <a:latin typeface="Montserrat"/>
                <a:ea typeface="Roboto"/>
                <a:cs typeface="+mn-cs"/>
              </a:rPr>
              <a:t> </a:t>
            </a:r>
            <a:r>
              <a:rPr kumimoji="0" lang="en-US" sz="2400" i="0" u="none" strike="noStrike" kern="1200" cap="none" spc="0" normalizeH="0" baseline="0" noProof="0" dirty="0" err="1">
                <a:ln>
                  <a:noFill/>
                </a:ln>
                <a:solidFill>
                  <a:prstClr val="black"/>
                </a:solidFill>
                <a:effectLst/>
                <a:uLnTx/>
                <a:uFillTx/>
                <a:latin typeface="Montserrat"/>
                <a:ea typeface="Roboto"/>
                <a:cs typeface="+mn-cs"/>
              </a:rPr>
              <a:t>naar</a:t>
            </a:r>
            <a:r>
              <a:rPr kumimoji="0" lang="en-US" sz="2400" i="0" u="none" strike="noStrike" kern="1200" cap="none" spc="0" normalizeH="0" baseline="0" noProof="0" dirty="0">
                <a:ln>
                  <a:noFill/>
                </a:ln>
                <a:solidFill>
                  <a:prstClr val="black"/>
                </a:solidFill>
                <a:effectLst/>
                <a:uLnTx/>
                <a:uFillTx/>
                <a:latin typeface="Montserrat"/>
                <a:ea typeface="Roboto"/>
                <a:cs typeface="+mn-cs"/>
              </a:rPr>
              <a:t> </a:t>
            </a:r>
            <a:r>
              <a:rPr kumimoji="0" lang="en-US" sz="2400" b="1" i="0" u="none" strike="noStrike" kern="1200" cap="none" spc="0" normalizeH="0" baseline="0" noProof="0" dirty="0" err="1">
                <a:ln>
                  <a:noFill/>
                </a:ln>
                <a:solidFill>
                  <a:prstClr val="black"/>
                </a:solidFill>
                <a:effectLst/>
                <a:uLnTx/>
                <a:uFillTx/>
                <a:latin typeface="Montserrat"/>
                <a:ea typeface="Roboto"/>
                <a:cs typeface="+mn-cs"/>
              </a:rPr>
              <a:t>swimlane</a:t>
            </a:r>
            <a:r>
              <a:rPr kumimoji="0" lang="en-US" sz="2400" b="1" i="0" u="none" strike="noStrike" kern="1200" cap="none" spc="0" normalizeH="0" baseline="0" noProof="0" dirty="0">
                <a:ln>
                  <a:noFill/>
                </a:ln>
                <a:solidFill>
                  <a:prstClr val="black"/>
                </a:solidFill>
                <a:effectLst/>
                <a:uLnTx/>
                <a:uFillTx/>
                <a:latin typeface="Montserrat"/>
                <a:ea typeface="Roboto"/>
                <a:cs typeface="+mn-cs"/>
              </a:rPr>
              <a:t> diagram</a:t>
            </a:r>
            <a:r>
              <a:rPr kumimoji="0" lang="en-US" sz="2400" i="0" u="none" strike="noStrike" kern="1200" cap="none" spc="0" normalizeH="0" baseline="0" noProof="0" dirty="0">
                <a:ln>
                  <a:noFill/>
                </a:ln>
                <a:solidFill>
                  <a:prstClr val="black"/>
                </a:solidFill>
                <a:effectLst/>
                <a:uLnTx/>
                <a:uFillTx/>
                <a:latin typeface="Montserrat"/>
                <a:ea typeface="Roboto"/>
                <a:cs typeface="+mn-cs"/>
              </a:rPr>
              <a:t>:</a:t>
            </a:r>
          </a:p>
          <a:p>
            <a:pPr marL="0" marR="0" lvl="0" indent="0" defTabSz="719138" rtl="0" eaLnBrk="1" fontAlgn="auto" latinLnBrk="0" hangingPunct="1">
              <a:spcBef>
                <a:spcPts val="300"/>
              </a:spcBef>
              <a:spcAft>
                <a:spcPts val="600"/>
              </a:spcAft>
              <a:buClr>
                <a:prstClr val="black"/>
              </a:buClr>
              <a:buSzPct val="100000"/>
              <a:buNone/>
              <a:tabLst/>
              <a:defRPr/>
            </a:pPr>
            <a:endParaRPr kumimoji="0" lang="en-US" sz="800" b="1" i="0" u="none" strike="noStrike" kern="1200" cap="none" spc="0" normalizeH="0" baseline="0" noProof="0" dirty="0">
              <a:ln>
                <a:noFill/>
              </a:ln>
              <a:solidFill>
                <a:prstClr val="black"/>
              </a:solidFill>
              <a:effectLst/>
              <a:uLnTx/>
              <a:uFillTx/>
              <a:latin typeface="Montserrat"/>
              <a:ea typeface="Roboto"/>
              <a:cs typeface="+mn-cs"/>
            </a:endParaRPr>
          </a:p>
          <a:p>
            <a:pPr marL="0" marR="0" lvl="0" indent="0" defTabSz="719138" rtl="0" eaLnBrk="1" fontAlgn="auto" latinLnBrk="0" hangingPunct="1">
              <a:spcBef>
                <a:spcPts val="300"/>
              </a:spcBef>
              <a:spcAft>
                <a:spcPts val="600"/>
              </a:spcAft>
              <a:buClr>
                <a:prstClr val="black"/>
              </a:buClr>
              <a:buSzPct val="100000"/>
              <a:buNone/>
              <a:tabLst/>
              <a:defRPr/>
            </a:pPr>
            <a:r>
              <a:rPr lang="en-US" sz="2000" dirty="0">
                <a:solidFill>
                  <a:prstClr val="black"/>
                </a:solidFill>
                <a:latin typeface="Courier New" panose="02070309020205020404" pitchFamily="49" charset="0"/>
                <a:ea typeface="Roboto"/>
                <a:cs typeface="Courier New" panose="02070309020205020404" pitchFamily="49" charset="0"/>
              </a:rPr>
              <a:t>001.	Start </a:t>
            </a:r>
            <a:r>
              <a:rPr lang="en-US" sz="2000" dirty="0" err="1">
                <a:solidFill>
                  <a:prstClr val="black"/>
                </a:solidFill>
                <a:latin typeface="Courier New" panose="02070309020205020404" pitchFamily="49" charset="0"/>
                <a:ea typeface="Roboto"/>
                <a:cs typeface="Courier New" panose="02070309020205020404" pitchFamily="49" charset="0"/>
              </a:rPr>
              <a:t>een</a:t>
            </a:r>
            <a:r>
              <a:rPr lang="en-US" sz="2000" dirty="0">
                <a:solidFill>
                  <a:prstClr val="black"/>
                </a:solidFill>
                <a:latin typeface="Courier New" panose="02070309020205020404" pitchFamily="49" charset="0"/>
                <a:ea typeface="Roboto"/>
                <a:cs typeface="Courier New" panose="02070309020205020404" pitchFamily="49" charset="0"/>
              </a:rPr>
              <a:t> </a:t>
            </a:r>
            <a:r>
              <a:rPr lang="en-US" sz="2000" dirty="0" err="1">
                <a:solidFill>
                  <a:prstClr val="black"/>
                </a:solidFill>
                <a:latin typeface="Courier New" panose="02070309020205020404" pitchFamily="49" charset="0"/>
                <a:ea typeface="Roboto"/>
                <a:cs typeface="Courier New" panose="02070309020205020404" pitchFamily="49" charset="0"/>
              </a:rPr>
              <a:t>PowerBI</a:t>
            </a:r>
            <a:r>
              <a:rPr lang="en-US" sz="2000" dirty="0">
                <a:solidFill>
                  <a:prstClr val="black"/>
                </a:solidFill>
                <a:latin typeface="Courier New" panose="02070309020205020404" pitchFamily="49" charset="0"/>
                <a:ea typeface="Roboto"/>
                <a:cs typeface="Courier New" panose="02070309020205020404" pitchFamily="49" charset="0"/>
              </a:rPr>
              <a:t> visual project</a:t>
            </a:r>
          </a:p>
          <a:p>
            <a:pPr marL="0" marR="0" lvl="0" indent="0" defTabSz="719138" rtl="0" eaLnBrk="1" fontAlgn="auto" latinLnBrk="0" hangingPunct="1">
              <a:spcBef>
                <a:spcPts val="300"/>
              </a:spcBef>
              <a:spcAft>
                <a:spcPts val="600"/>
              </a:spcAft>
              <a:buClr>
                <a:prstClr val="black"/>
              </a:buClr>
              <a:buSzPct val="100000"/>
              <a:buNone/>
              <a:tabLst/>
              <a:defRPr/>
            </a:pPr>
            <a:r>
              <a:rPr lang="en-US" sz="2000" dirty="0">
                <a:solidFill>
                  <a:prstClr val="black"/>
                </a:solidFill>
                <a:latin typeface="Courier New" panose="02070309020205020404" pitchFamily="49" charset="0"/>
                <a:ea typeface="Roboto"/>
                <a:cs typeface="Courier New" panose="02070309020205020404" pitchFamily="49" charset="0"/>
              </a:rPr>
              <a:t>002.	Installer D3.js</a:t>
            </a:r>
          </a:p>
          <a:p>
            <a:pPr marL="0" marR="0" lvl="0" indent="0" defTabSz="719138" rtl="0" eaLnBrk="1" fontAlgn="auto" latinLnBrk="0" hangingPunct="1">
              <a:spcBef>
                <a:spcPts val="300"/>
              </a:spcBef>
              <a:spcAft>
                <a:spcPts val="600"/>
              </a:spcAft>
              <a:buClr>
                <a:prstClr val="black"/>
              </a:buClr>
              <a:buSzPct val="100000"/>
              <a:buNone/>
              <a:tabLst/>
              <a:defRPr/>
            </a:pPr>
            <a:r>
              <a:rPr lang="en-US" sz="2000" dirty="0">
                <a:solidFill>
                  <a:prstClr val="black"/>
                </a:solidFill>
                <a:latin typeface="Courier New" panose="02070309020205020404" pitchFamily="49" charset="0"/>
                <a:ea typeface="Roboto"/>
                <a:cs typeface="Courier New" panose="02070309020205020404" pitchFamily="49" charset="0"/>
              </a:rPr>
              <a:t>003.	…</a:t>
            </a:r>
          </a:p>
          <a:p>
            <a:pPr marL="457200" marR="0" lvl="0" indent="-457200" defTabSz="719138" rtl="0" eaLnBrk="1" fontAlgn="auto" latinLnBrk="0" hangingPunct="1">
              <a:spcBef>
                <a:spcPts val="300"/>
              </a:spcBef>
              <a:spcAft>
                <a:spcPts val="600"/>
              </a:spcAft>
              <a:buClr>
                <a:prstClr val="black"/>
              </a:buClr>
              <a:buSzPct val="100000"/>
              <a:buFont typeface="Segoe UI Light" panose="020B0502040204020203" pitchFamily="34" charset="0"/>
              <a:buAutoNum type="arabicPeriod"/>
              <a:tabLst/>
              <a:defRPr/>
            </a:pPr>
            <a:endParaRPr lang="en-US" sz="2000" dirty="0">
              <a:solidFill>
                <a:prstClr val="black"/>
              </a:solidFill>
              <a:latin typeface="Courier New" panose="02070309020205020404" pitchFamily="49" charset="0"/>
              <a:ea typeface="Roboto"/>
              <a:cs typeface="Courier New" panose="02070309020205020404" pitchFamily="49" charset="0"/>
            </a:endParaRPr>
          </a:p>
          <a:p>
            <a:pPr marL="0" marR="0" lvl="0" indent="0" defTabSz="719138" rtl="0" eaLnBrk="1" fontAlgn="auto" latinLnBrk="0" hangingPunct="1">
              <a:spcBef>
                <a:spcPts val="300"/>
              </a:spcBef>
              <a:spcAft>
                <a:spcPts val="600"/>
              </a:spcAft>
              <a:buClr>
                <a:prstClr val="black"/>
              </a:buClr>
              <a:buSzPct val="100000"/>
              <a:buNone/>
              <a:tabLst/>
              <a:defRPr/>
            </a:pPr>
            <a:r>
              <a:rPr lang="en-US" sz="2000" dirty="0">
                <a:solidFill>
                  <a:prstClr val="black"/>
                </a:solidFill>
                <a:latin typeface="Courier New" panose="02070309020205020404" pitchFamily="49" charset="0"/>
                <a:ea typeface="Roboto"/>
                <a:cs typeface="Courier New" panose="02070309020205020404" pitchFamily="49" charset="0"/>
              </a:rPr>
              <a:t>666. Publish je visual</a:t>
            </a:r>
          </a:p>
          <a:p>
            <a:pPr marL="0" marR="0" lvl="0" indent="0" defTabSz="719138" rtl="0" eaLnBrk="1" fontAlgn="auto" latinLnBrk="0" hangingPunct="1">
              <a:spcBef>
                <a:spcPts val="300"/>
              </a:spcBef>
              <a:spcAft>
                <a:spcPts val="600"/>
              </a:spcAft>
              <a:buClr>
                <a:prstClr val="black"/>
              </a:buClr>
              <a:buSzPct val="100000"/>
              <a:buNone/>
              <a:tabLst/>
              <a:defRPr/>
            </a:pPr>
            <a:endParaRPr lang="en-US" sz="800" dirty="0">
              <a:solidFill>
                <a:prstClr val="black"/>
              </a:solidFill>
              <a:latin typeface="Montserrat"/>
              <a:ea typeface="Roboto"/>
            </a:endParaRPr>
          </a:p>
          <a:p>
            <a:pPr marL="0" marR="0" lvl="0" indent="0" defTabSz="719138" rtl="0" eaLnBrk="1" fontAlgn="auto" latinLnBrk="0" hangingPunct="1">
              <a:spcBef>
                <a:spcPts val="300"/>
              </a:spcBef>
              <a:spcAft>
                <a:spcPts val="600"/>
              </a:spcAft>
              <a:buClr>
                <a:prstClr val="black"/>
              </a:buClr>
              <a:buSzPct val="100000"/>
              <a:buNone/>
              <a:tabLst/>
              <a:defRPr/>
            </a:pPr>
            <a:r>
              <a:rPr lang="en-US" sz="2000" b="1" dirty="0">
                <a:solidFill>
                  <a:prstClr val="black"/>
                </a:solidFill>
                <a:latin typeface="Montserrat"/>
                <a:ea typeface="Roboto"/>
              </a:rPr>
              <a:t>… </a:t>
            </a:r>
            <a:r>
              <a:rPr lang="en-US" sz="2000" b="1" dirty="0" err="1">
                <a:solidFill>
                  <a:prstClr val="black"/>
                </a:solidFill>
                <a:latin typeface="Montserrat"/>
                <a:ea typeface="Roboto"/>
              </a:rPr>
              <a:t>ik</a:t>
            </a:r>
            <a:r>
              <a:rPr lang="en-US" sz="2000" b="1" dirty="0">
                <a:solidFill>
                  <a:prstClr val="black"/>
                </a:solidFill>
                <a:latin typeface="Montserrat"/>
                <a:ea typeface="Roboto"/>
              </a:rPr>
              <a:t> </a:t>
            </a:r>
            <a:r>
              <a:rPr lang="en-US" sz="2000" b="1" dirty="0" err="1">
                <a:solidFill>
                  <a:prstClr val="black"/>
                </a:solidFill>
                <a:latin typeface="Montserrat"/>
                <a:ea typeface="Roboto"/>
              </a:rPr>
              <a:t>kan</a:t>
            </a:r>
            <a:r>
              <a:rPr lang="en-US" sz="2000" b="1" dirty="0">
                <a:solidFill>
                  <a:prstClr val="black"/>
                </a:solidFill>
                <a:latin typeface="Montserrat"/>
                <a:ea typeface="Roboto"/>
              </a:rPr>
              <a:t> het </a:t>
            </a:r>
            <a:r>
              <a:rPr lang="en-US" sz="2000" b="1" dirty="0" err="1">
                <a:solidFill>
                  <a:prstClr val="black"/>
                </a:solidFill>
                <a:latin typeface="Montserrat"/>
                <a:ea typeface="Roboto"/>
              </a:rPr>
              <a:t>beter</a:t>
            </a:r>
            <a:r>
              <a:rPr lang="en-US" sz="2000" b="1" dirty="0">
                <a:solidFill>
                  <a:prstClr val="black"/>
                </a:solidFill>
                <a:latin typeface="Montserrat"/>
                <a:ea typeface="Roboto"/>
              </a:rPr>
              <a:t> laten </a:t>
            </a:r>
            <a:r>
              <a:rPr lang="en-US" sz="2000" b="1" dirty="0" err="1">
                <a:solidFill>
                  <a:prstClr val="black"/>
                </a:solidFill>
                <a:latin typeface="Montserrat"/>
                <a:ea typeface="Roboto"/>
              </a:rPr>
              <a:t>zien</a:t>
            </a:r>
            <a:r>
              <a:rPr lang="en-US" sz="2000" b="1" dirty="0">
                <a:solidFill>
                  <a:prstClr val="black"/>
                </a:solidFill>
                <a:latin typeface="Montserrat"/>
                <a:ea typeface="Roboto"/>
              </a:rPr>
              <a:t>!!!</a:t>
            </a:r>
          </a:p>
          <a:p>
            <a:pPr marL="0" marR="0" lvl="0" indent="0" defTabSz="719138" rtl="0" eaLnBrk="1" fontAlgn="auto" latinLnBrk="0" hangingPunct="1">
              <a:spcBef>
                <a:spcPts val="300"/>
              </a:spcBef>
              <a:spcAft>
                <a:spcPts val="600"/>
              </a:spcAft>
              <a:buClr>
                <a:prstClr val="black"/>
              </a:buClr>
              <a:buSzPct val="100000"/>
              <a:buNone/>
              <a:tabLst/>
              <a:defRPr/>
            </a:pPr>
            <a:endParaRPr lang="en-US" sz="2000" dirty="0">
              <a:solidFill>
                <a:prstClr val="black"/>
              </a:solidFill>
              <a:latin typeface="Montserrat"/>
              <a:ea typeface="Roboto"/>
            </a:endParaRPr>
          </a:p>
        </p:txBody>
      </p:sp>
      <p:pic>
        <p:nvPicPr>
          <p:cNvPr id="4" name="Picture 3">
            <a:extLst>
              <a:ext uri="{FF2B5EF4-FFF2-40B4-BE49-F238E27FC236}">
                <a16:creationId xmlns:a16="http://schemas.microsoft.com/office/drawing/2014/main" id="{5781CFDE-A75E-04F4-BE94-FCA48C46DD22}"/>
              </a:ext>
            </a:extLst>
          </p:cNvPr>
          <p:cNvPicPr>
            <a:picLocks noChangeAspect="1"/>
          </p:cNvPicPr>
          <p:nvPr/>
        </p:nvPicPr>
        <p:blipFill>
          <a:blip r:embed="rId5">
            <a:duotone>
              <a:prstClr val="black"/>
              <a:schemeClr val="accent2">
                <a:tint val="45000"/>
                <a:satMod val="400000"/>
              </a:schemeClr>
            </a:duotone>
          </a:blip>
          <a:stretch>
            <a:fillRect/>
          </a:stretch>
        </p:blipFill>
        <p:spPr>
          <a:xfrm rot="20816372" flipH="1">
            <a:off x="7727132" y="-511718"/>
            <a:ext cx="4132205" cy="5765093"/>
          </a:xfrm>
          <a:prstGeom prst="rect">
            <a:avLst/>
          </a:prstGeom>
        </p:spPr>
      </p:pic>
    </p:spTree>
    <p:custDataLst>
      <p:custData r:id="rId1"/>
      <p:custData r:id="rId2"/>
    </p:custDataLst>
    <p:extLst>
      <p:ext uri="{BB962C8B-B14F-4D97-AF65-F5344CB8AC3E}">
        <p14:creationId xmlns:p14="http://schemas.microsoft.com/office/powerpoint/2010/main" val="3664930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5070299" y="827899"/>
            <a:ext cx="4700568" cy="843685"/>
          </a:xfrm>
        </p:spPr>
        <p:txBody>
          <a:bodyPr>
            <a:noAutofit/>
          </a:bodyPr>
          <a:lstStyle/>
          <a:p>
            <a:pPr algn="ctr"/>
            <a:r>
              <a:rPr lang="en-US" sz="5400" b="1" dirty="0" err="1"/>
              <a:t>Implementatie</a:t>
            </a:r>
            <a:r>
              <a:rPr lang="en-US" sz="5400" b="1" dirty="0"/>
              <a:t> </a:t>
            </a: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4" name="Graphic 3">
            <a:hlinkClick r:id="rId5"/>
            <a:extLst>
              <a:ext uri="{FF2B5EF4-FFF2-40B4-BE49-F238E27FC236}">
                <a16:creationId xmlns:a16="http://schemas.microsoft.com/office/drawing/2014/main" id="{FD31FA3B-AFED-3E90-A4CA-2BC6F26E3E2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834221" y="2821920"/>
            <a:ext cx="7172724" cy="1214160"/>
          </a:xfrm>
          <a:prstGeom prst="rect">
            <a:avLst/>
          </a:prstGeom>
          <a:effectLst>
            <a:outerShdw blurRad="50800" dist="38100" dir="2700000" algn="tl" rotWithShape="0">
              <a:prstClr val="black">
                <a:alpha val="40000"/>
              </a:prstClr>
            </a:outerShdw>
          </a:effectLst>
        </p:spPr>
      </p:pic>
      <p:pic>
        <p:nvPicPr>
          <p:cNvPr id="5" name="Picture 4">
            <a:extLst>
              <a:ext uri="{FF2B5EF4-FFF2-40B4-BE49-F238E27FC236}">
                <a16:creationId xmlns:a16="http://schemas.microsoft.com/office/drawing/2014/main" id="{6A6C09E6-89A7-6493-05A7-067D76239D65}"/>
              </a:ext>
            </a:extLst>
          </p:cNvPr>
          <p:cNvPicPr>
            <a:picLocks noChangeAspect="1"/>
          </p:cNvPicPr>
          <p:nvPr/>
        </p:nvPicPr>
        <p:blipFill>
          <a:blip r:embed="rId8">
            <a:duotone>
              <a:prstClr val="black"/>
              <a:schemeClr val="accent6">
                <a:tint val="45000"/>
                <a:satMod val="400000"/>
              </a:schemeClr>
            </a:duotone>
          </a:blip>
          <a:stretch>
            <a:fillRect/>
          </a:stretch>
        </p:blipFill>
        <p:spPr>
          <a:xfrm rot="516704">
            <a:off x="-605188" y="287069"/>
            <a:ext cx="4132205" cy="5765093"/>
          </a:xfrm>
          <a:prstGeom prst="rect">
            <a:avLst/>
          </a:prstGeom>
        </p:spPr>
      </p:pic>
    </p:spTree>
    <p:custDataLst>
      <p:custData r:id="rId1"/>
      <p:custData r:id="rId2"/>
    </p:custDataLst>
    <p:extLst>
      <p:ext uri="{BB962C8B-B14F-4D97-AF65-F5344CB8AC3E}">
        <p14:creationId xmlns:p14="http://schemas.microsoft.com/office/powerpoint/2010/main" val="290024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6374921" y="790865"/>
            <a:ext cx="5581289" cy="2565400"/>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indent="0" algn="l">
              <a:buNone/>
            </a:pPr>
            <a:r>
              <a:rPr lang="en-US" sz="3200" b="0" dirty="0">
                <a:latin typeface="Montserrat" panose="00000500000000000000" pitchFamily="2" charset="0"/>
              </a:rPr>
              <a:t>Hoe nu </a:t>
            </a:r>
            <a:r>
              <a:rPr lang="en-US" sz="3200" b="0" dirty="0" err="1">
                <a:latin typeface="Montserrat" panose="00000500000000000000" pitchFamily="2" charset="0"/>
              </a:rPr>
              <a:t>verder</a:t>
            </a:r>
            <a:r>
              <a:rPr lang="en-US" sz="3200" b="0" dirty="0">
                <a:latin typeface="Montserrat" panose="00000500000000000000" pitchFamily="2" charset="0"/>
              </a:rPr>
              <a:t>?</a:t>
            </a:r>
            <a:endParaRPr lang="nl-NL" sz="3200" b="0" i="0" u="sng" dirty="0">
              <a:solidFill>
                <a:srgbClr val="FDFFF1"/>
              </a:solidFill>
              <a:effectLst/>
              <a:latin typeface="Montserrat" panose="00000500000000000000" pitchFamily="2" charset="0"/>
              <a:hlinkClick r:id="rId5"/>
            </a:endParaRPr>
          </a:p>
          <a:p>
            <a:pPr algn="l">
              <a:buFont typeface="Arial" panose="020B0604020202020204" pitchFamily="34" charset="0"/>
              <a:buChar char="•"/>
            </a:pPr>
            <a:r>
              <a:rPr lang="nl-NL" sz="1600" b="0" i="0" u="sng" dirty="0">
                <a:solidFill>
                  <a:srgbClr val="FDFFF1"/>
                </a:solidFill>
                <a:effectLst/>
                <a:latin typeface="Montserrat" panose="00000500000000000000" pitchFamily="2" charset="0"/>
                <a:hlinkClick r:id="rId5"/>
              </a:rPr>
              <a:t>https://learn.microsoft.com/en-us/power-bi/developer/visuals/</a:t>
            </a:r>
            <a:endParaRPr lang="nl-NL" sz="1600" b="0" i="0" u="sng" dirty="0">
              <a:solidFill>
                <a:srgbClr val="FDFFF1"/>
              </a:solidFill>
              <a:effectLst/>
              <a:latin typeface="Montserrat" panose="00000500000000000000" pitchFamily="2" charset="0"/>
            </a:endParaRPr>
          </a:p>
          <a:p>
            <a:pPr algn="l">
              <a:buFont typeface="Arial" panose="020B0604020202020204" pitchFamily="34" charset="0"/>
              <a:buChar char="•"/>
            </a:pPr>
            <a:r>
              <a:rPr lang="nl-NL" sz="1600" b="0" i="0" u="sng" dirty="0">
                <a:solidFill>
                  <a:srgbClr val="FDFFF1"/>
                </a:solidFill>
                <a:effectLst/>
                <a:latin typeface="Montserrat" panose="00000500000000000000" pitchFamily="2" charset="0"/>
                <a:hlinkClick r:id="rId6"/>
              </a:rPr>
              <a:t>https://github.com/PowerBi-Projects/PowerBI-visuals</a:t>
            </a:r>
            <a:endParaRPr lang="nl-NL" sz="1600" b="0" i="0" u="sng" dirty="0">
              <a:solidFill>
                <a:srgbClr val="FDFFF1"/>
              </a:solidFill>
              <a:effectLst/>
              <a:latin typeface="Montserrat" panose="00000500000000000000" pitchFamily="2" charset="0"/>
            </a:endParaRPr>
          </a:p>
          <a:p>
            <a:pPr algn="l">
              <a:buFont typeface="Arial" panose="020B0604020202020204" pitchFamily="34" charset="0"/>
              <a:buChar char="•"/>
            </a:pPr>
            <a:r>
              <a:rPr lang="nl-NL" sz="1600" b="0" i="0" u="sng" dirty="0">
                <a:solidFill>
                  <a:srgbClr val="FDFFF1"/>
                </a:solidFill>
                <a:effectLst/>
                <a:latin typeface="Montserrat" panose="00000500000000000000" pitchFamily="2" charset="0"/>
                <a:hlinkClick r:id="rId7"/>
              </a:rPr>
              <a:t>https://github.com/microsoft/PowerBI-visuals-tools</a:t>
            </a:r>
            <a:endParaRPr lang="nl-NL" sz="1600" b="0" i="0" u="sng" dirty="0">
              <a:solidFill>
                <a:srgbClr val="FDFFF1"/>
              </a:solidFill>
              <a:effectLst/>
              <a:latin typeface="Montserrat" panose="00000500000000000000" pitchFamily="2" charset="0"/>
            </a:endParaRPr>
          </a:p>
          <a:p>
            <a:pPr algn="l">
              <a:buFont typeface="Arial" panose="020B0604020202020204" pitchFamily="34" charset="0"/>
              <a:buChar char="•"/>
            </a:pPr>
            <a:r>
              <a:rPr lang="nl-NL" sz="1600" b="0" i="0" u="sng" dirty="0">
                <a:solidFill>
                  <a:srgbClr val="FDFFF1"/>
                </a:solidFill>
                <a:effectLst/>
                <a:latin typeface="Montserrat" panose="00000500000000000000" pitchFamily="2" charset="0"/>
                <a:hlinkClick r:id="rId8"/>
              </a:rPr>
              <a:t>https://developer.mozilla.org/en-US/docs/Web/SVG</a:t>
            </a:r>
            <a:endParaRPr lang="nl-NL" sz="1600" b="0" i="0" u="sng" dirty="0">
              <a:solidFill>
                <a:srgbClr val="FDFFF1"/>
              </a:solidFill>
              <a:effectLst/>
              <a:latin typeface="Montserrat" panose="00000500000000000000" pitchFamily="2" charset="0"/>
            </a:endParaRPr>
          </a:p>
          <a:p>
            <a:pPr marL="0" indent="0" algn="l">
              <a:buNone/>
            </a:pPr>
            <a:r>
              <a:rPr lang="nl-NL" sz="1600" dirty="0">
                <a:solidFill>
                  <a:srgbClr val="FDFFF1"/>
                </a:solidFill>
                <a:latin typeface="Montserrat" panose="00000500000000000000" pitchFamily="2" charset="0"/>
              </a:rPr>
              <a:t>//github.com/Tibartignite-d3_dfg_demo</a:t>
            </a:r>
            <a:endParaRPr lang="nl-NL" sz="1600" b="0" i="0" u="none" strike="noStrike" dirty="0">
              <a:solidFill>
                <a:srgbClr val="FDFFF1"/>
              </a:solidFill>
              <a:effectLst/>
              <a:latin typeface="Montserrat" panose="00000500000000000000" pitchFamily="2" charset="0"/>
            </a:endParaRPr>
          </a:p>
          <a:p>
            <a:pPr algn="l">
              <a:buFont typeface="Arial" panose="020B0604020202020204" pitchFamily="34" charset="0"/>
              <a:buChar char="•"/>
            </a:pPr>
            <a:endParaRPr lang="nl-NL" sz="1600" dirty="0">
              <a:solidFill>
                <a:srgbClr val="FDFFF1"/>
              </a:solidFill>
              <a:latin typeface="Montserrat" panose="00000500000000000000" pitchFamily="2" charset="0"/>
            </a:endParaRPr>
          </a:p>
          <a:p>
            <a:pPr algn="l">
              <a:buFont typeface="Arial" panose="020B0604020202020204" pitchFamily="34" charset="0"/>
              <a:buChar char="•"/>
            </a:pPr>
            <a:endParaRPr lang="nl-NL" sz="1600" dirty="0">
              <a:solidFill>
                <a:srgbClr val="FDFFF1"/>
              </a:solidFill>
              <a:latin typeface="Montserrat" panose="00000500000000000000" pitchFamily="2" charset="0"/>
            </a:endParaRPr>
          </a:p>
          <a:p>
            <a:pPr marL="0" indent="0" algn="l">
              <a:buNone/>
            </a:pPr>
            <a:endParaRPr lang="nl-NL" sz="1600" b="0" i="0" dirty="0">
              <a:solidFill>
                <a:srgbClr val="FDFFF1"/>
              </a:solidFill>
              <a:effectLst/>
              <a:latin typeface="Montserrat" panose="00000500000000000000" pitchFamily="2" charset="0"/>
            </a:endParaRPr>
          </a:p>
          <a:p>
            <a:pPr marL="0" marR="0" lvl="0" indent="0" algn="l" defTabSz="719138" rtl="0" eaLnBrk="1" fontAlgn="auto" latinLnBrk="0" hangingPunct="1">
              <a:lnSpc>
                <a:spcPts val="2000"/>
              </a:lnSpc>
              <a:spcBef>
                <a:spcPts val="300"/>
              </a:spcBef>
              <a:spcAft>
                <a:spcPts val="600"/>
              </a:spcAft>
              <a:buClr>
                <a:prstClr val="black"/>
              </a:buClr>
              <a:buSzPct val="100000"/>
              <a:buFont typeface="Segoe UI Light" panose="020B0502040204020203" pitchFamily="34" charset="0"/>
              <a:buNone/>
              <a:tabLst/>
              <a:defRPr/>
            </a:pPr>
            <a:endParaRPr kumimoji="0" lang="en-US" sz="1200" b="0" i="0" u="none" strike="noStrike" kern="1200" cap="none" spc="0" normalizeH="0" baseline="0" noProof="0" dirty="0">
              <a:ln>
                <a:noFill/>
              </a:ln>
              <a:solidFill>
                <a:prstClr val="black"/>
              </a:solidFill>
              <a:effectLst/>
              <a:uLnTx/>
              <a:uFillTx/>
              <a:latin typeface="Montserrat" panose="00000500000000000000" pitchFamily="2" charset="0"/>
              <a:ea typeface="Roboto"/>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6" name="Picture 5">
            <a:extLst>
              <a:ext uri="{FF2B5EF4-FFF2-40B4-BE49-F238E27FC236}">
                <a16:creationId xmlns:a16="http://schemas.microsoft.com/office/drawing/2014/main" id="{53A6DD95-16EB-36E6-6A74-61CEE60E9014}"/>
              </a:ext>
            </a:extLst>
          </p:cNvPr>
          <p:cNvPicPr>
            <a:picLocks noChangeAspect="1"/>
          </p:cNvPicPr>
          <p:nvPr/>
        </p:nvPicPr>
        <p:blipFill>
          <a:blip r:embed="rId9"/>
          <a:stretch>
            <a:fillRect/>
          </a:stretch>
        </p:blipFill>
        <p:spPr>
          <a:xfrm>
            <a:off x="626620" y="770681"/>
            <a:ext cx="5325490" cy="5065426"/>
          </a:xfrm>
          <a:prstGeom prst="rect">
            <a:avLst/>
          </a:prstGeom>
        </p:spPr>
      </p:pic>
      <p:pic>
        <p:nvPicPr>
          <p:cNvPr id="8" name="Graphic 7">
            <a:extLst>
              <a:ext uri="{FF2B5EF4-FFF2-40B4-BE49-F238E27FC236}">
                <a16:creationId xmlns:a16="http://schemas.microsoft.com/office/drawing/2014/main" id="{DB271C3B-E24E-093E-8EC7-28C077664B31}"/>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7807146" y="4229100"/>
            <a:ext cx="2068186" cy="2068186"/>
          </a:xfrm>
          <a:prstGeom prst="rect">
            <a:avLst/>
          </a:prstGeom>
        </p:spPr>
      </p:pic>
      <p:sp>
        <p:nvSpPr>
          <p:cNvPr id="13" name="Vertical Text Placeholder 2">
            <a:extLst>
              <a:ext uri="{FF2B5EF4-FFF2-40B4-BE49-F238E27FC236}">
                <a16:creationId xmlns:a16="http://schemas.microsoft.com/office/drawing/2014/main" id="{7385DCD5-ECC1-9AD4-212F-3518D0CF824F}"/>
              </a:ext>
            </a:extLst>
          </p:cNvPr>
          <p:cNvSpPr txBox="1">
            <a:spLocks/>
          </p:cNvSpPr>
          <p:nvPr/>
        </p:nvSpPr>
        <p:spPr>
          <a:xfrm>
            <a:off x="6374921" y="3501736"/>
            <a:ext cx="5581289" cy="814787"/>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indent="0" algn="l">
              <a:buNone/>
            </a:pPr>
            <a:r>
              <a:rPr lang="nl-NL" sz="2000" dirty="0" err="1">
                <a:solidFill>
                  <a:prstClr val="black"/>
                </a:solidFill>
                <a:latin typeface="Montserrat" panose="00000500000000000000" pitchFamily="2" charset="0"/>
                <a:ea typeface="Roboto"/>
              </a:rPr>
              <a:t>Repository</a:t>
            </a:r>
            <a:r>
              <a:rPr lang="nl-NL" sz="2000" dirty="0">
                <a:solidFill>
                  <a:prstClr val="black"/>
                </a:solidFill>
                <a:latin typeface="Montserrat" panose="00000500000000000000" pitchFamily="2" charset="0"/>
                <a:ea typeface="Roboto"/>
              </a:rPr>
              <a:t> van de DEMO:</a:t>
            </a:r>
          </a:p>
          <a:p>
            <a:pPr algn="l">
              <a:buFont typeface="Arial" panose="020B0604020202020204" pitchFamily="34" charset="0"/>
              <a:buChar char="•"/>
            </a:pPr>
            <a:r>
              <a:rPr lang="nl-NL" sz="1600" b="0" i="0" u="none" strike="noStrike" dirty="0">
                <a:solidFill>
                  <a:srgbClr val="FDFFF1"/>
                </a:solidFill>
                <a:effectLst/>
                <a:latin typeface="Montserrat" panose="00000500000000000000" pitchFamily="2" charset="0"/>
                <a:hlinkClick r:id="rId12"/>
              </a:rPr>
              <a:t>https://github.com/Tibart/ignite-d3_dfg_demo</a:t>
            </a:r>
            <a:endParaRPr lang="nl-NL" sz="1600" b="0" i="0" u="none" strike="noStrike" dirty="0">
              <a:solidFill>
                <a:srgbClr val="FDFFF1"/>
              </a:solidFill>
              <a:effectLst/>
              <a:latin typeface="Montserrat" panose="00000500000000000000" pitchFamily="2" charset="0"/>
            </a:endParaRPr>
          </a:p>
          <a:p>
            <a:pPr marL="0" indent="0" algn="l">
              <a:buNone/>
            </a:pPr>
            <a:endParaRPr lang="nl-NL" sz="1600" dirty="0">
              <a:solidFill>
                <a:srgbClr val="FDFFF1"/>
              </a:solidFill>
              <a:latin typeface="Montserrat" panose="00000500000000000000" pitchFamily="2" charset="0"/>
            </a:endParaRPr>
          </a:p>
          <a:p>
            <a:pPr algn="l">
              <a:buFont typeface="Arial" panose="020B0604020202020204" pitchFamily="34" charset="0"/>
              <a:buChar char="•"/>
            </a:pPr>
            <a:endParaRPr lang="nl-NL" sz="1600" dirty="0">
              <a:solidFill>
                <a:srgbClr val="FDFFF1"/>
              </a:solidFill>
              <a:latin typeface="Montserrat" panose="00000500000000000000" pitchFamily="2" charset="0"/>
            </a:endParaRPr>
          </a:p>
          <a:p>
            <a:pPr marL="0" indent="0" algn="l">
              <a:buNone/>
            </a:pPr>
            <a:endParaRPr lang="nl-NL" sz="1600" b="0" i="0" dirty="0">
              <a:solidFill>
                <a:srgbClr val="FDFFF1"/>
              </a:solidFill>
              <a:effectLst/>
              <a:latin typeface="Montserrat" panose="00000500000000000000" pitchFamily="2" charset="0"/>
            </a:endParaRPr>
          </a:p>
          <a:p>
            <a:pPr marL="0" marR="0" lvl="0" indent="0" algn="l" defTabSz="719138" rtl="0" eaLnBrk="1" fontAlgn="auto" latinLnBrk="0" hangingPunct="1">
              <a:lnSpc>
                <a:spcPts val="2000"/>
              </a:lnSpc>
              <a:spcBef>
                <a:spcPts val="300"/>
              </a:spcBef>
              <a:spcAft>
                <a:spcPts val="600"/>
              </a:spcAft>
              <a:buClr>
                <a:prstClr val="black"/>
              </a:buClr>
              <a:buSzPct val="100000"/>
              <a:buFont typeface="Segoe UI Light" panose="020B0502040204020203" pitchFamily="34" charset="0"/>
              <a:buNone/>
              <a:tabLst/>
              <a:defRPr/>
            </a:pPr>
            <a:endParaRPr kumimoji="0" lang="en-US" sz="1200" b="0" i="0" u="none" strike="noStrike" kern="1200" cap="none" spc="0" normalizeH="0" baseline="0" noProof="0" dirty="0">
              <a:ln>
                <a:noFill/>
              </a:ln>
              <a:solidFill>
                <a:prstClr val="black"/>
              </a:solidFill>
              <a:effectLst/>
              <a:uLnTx/>
              <a:uFillTx/>
              <a:latin typeface="Montserrat" panose="00000500000000000000" pitchFamily="2" charset="0"/>
              <a:ea typeface="Roboto"/>
            </a:endParaRPr>
          </a:p>
        </p:txBody>
      </p:sp>
    </p:spTree>
    <p:custDataLst>
      <p:custData r:id="rId1"/>
      <p:custData r:id="rId2"/>
    </p:custDataLst>
    <p:extLst>
      <p:ext uri="{BB962C8B-B14F-4D97-AF65-F5344CB8AC3E}">
        <p14:creationId xmlns:p14="http://schemas.microsoft.com/office/powerpoint/2010/main" val="254870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A5BB21E1-30E5-6370-C6C0-C9AE37184CA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06" name="Rechthoek 105">
            <a:extLst>
              <a:ext uri="{FF2B5EF4-FFF2-40B4-BE49-F238E27FC236}">
                <a16:creationId xmlns:a16="http://schemas.microsoft.com/office/drawing/2014/main" id="{1A5D9260-C74E-E3FE-DD63-66D0682C60AA}"/>
              </a:ext>
            </a:extLst>
          </p:cNvPr>
          <p:cNvSpPr/>
          <p:nvPr/>
        </p:nvSpPr>
        <p:spPr>
          <a:xfrm>
            <a:off x="10417215" y="4965539"/>
            <a:ext cx="1643605" cy="15948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solidFill>
                  <a:schemeClr val="bg1"/>
                </a:solidFill>
                <a:latin typeface="Montserrat" panose="00000500000000000000" pitchFamily="2" charset="0"/>
              </a:rPr>
              <a:t>QR CODE</a:t>
            </a:r>
          </a:p>
        </p:txBody>
      </p:sp>
      <p:pic>
        <p:nvPicPr>
          <p:cNvPr id="116" name="Afbeelding 115" descr="Afbeelding met tekst, clipart&#10;&#10;Automatisch gegenereerde beschrijving">
            <a:extLst>
              <a:ext uri="{FF2B5EF4-FFF2-40B4-BE49-F238E27FC236}">
                <a16:creationId xmlns:a16="http://schemas.microsoft.com/office/drawing/2014/main" id="{C42CC086-BE90-F415-E9F2-2BC195FC88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2566" y="2810286"/>
            <a:ext cx="1462010" cy="534340"/>
          </a:xfrm>
          <a:prstGeom prst="rect">
            <a:avLst/>
          </a:prstGeom>
        </p:spPr>
      </p:pic>
      <p:sp>
        <p:nvSpPr>
          <p:cNvPr id="117" name="Tekstvak 116">
            <a:extLst>
              <a:ext uri="{FF2B5EF4-FFF2-40B4-BE49-F238E27FC236}">
                <a16:creationId xmlns:a16="http://schemas.microsoft.com/office/drawing/2014/main" id="{01CCF90D-CA5E-395A-DC42-719E5F28045B}"/>
              </a:ext>
            </a:extLst>
          </p:cNvPr>
          <p:cNvSpPr txBox="1"/>
          <p:nvPr/>
        </p:nvSpPr>
        <p:spPr>
          <a:xfrm>
            <a:off x="10441612" y="3366372"/>
            <a:ext cx="1643605" cy="584775"/>
          </a:xfrm>
          <a:prstGeom prst="rect">
            <a:avLst/>
          </a:prstGeom>
          <a:noFill/>
        </p:spPr>
        <p:txBody>
          <a:bodyPr wrap="square" rtlCol="0">
            <a:spAutoFit/>
          </a:bodyPr>
          <a:lstStyle/>
          <a:p>
            <a:r>
              <a:rPr lang="nl-NL" sz="3200">
                <a:solidFill>
                  <a:schemeClr val="bg1"/>
                </a:solidFill>
                <a:latin typeface="Montserrat" panose="00000500000000000000" pitchFamily="2" charset="0"/>
              </a:rPr>
              <a:t>IGNITE</a:t>
            </a:r>
          </a:p>
        </p:txBody>
      </p:sp>
      <p:sp>
        <p:nvSpPr>
          <p:cNvPr id="118" name="Tekstvak 117">
            <a:extLst>
              <a:ext uri="{FF2B5EF4-FFF2-40B4-BE49-F238E27FC236}">
                <a16:creationId xmlns:a16="http://schemas.microsoft.com/office/drawing/2014/main" id="{8FB028CC-C9EC-068E-1A13-3629E2C9251D}"/>
              </a:ext>
            </a:extLst>
          </p:cNvPr>
          <p:cNvSpPr txBox="1"/>
          <p:nvPr/>
        </p:nvSpPr>
        <p:spPr>
          <a:xfrm>
            <a:off x="10441611" y="3793887"/>
            <a:ext cx="1643605" cy="769441"/>
          </a:xfrm>
          <a:prstGeom prst="rect">
            <a:avLst/>
          </a:prstGeom>
          <a:noFill/>
        </p:spPr>
        <p:txBody>
          <a:bodyPr wrap="square" rtlCol="0">
            <a:spAutoFit/>
          </a:bodyPr>
          <a:lstStyle/>
          <a:p>
            <a:r>
              <a:rPr lang="nl-NL" sz="4400" b="1">
                <a:solidFill>
                  <a:schemeClr val="bg1"/>
                </a:solidFill>
                <a:latin typeface="Montserrat" panose="00000500000000000000" pitchFamily="2" charset="0"/>
              </a:rPr>
              <a:t>2023</a:t>
            </a:r>
          </a:p>
        </p:txBody>
      </p:sp>
      <p:pic>
        <p:nvPicPr>
          <p:cNvPr id="4" name="Picture 3" descr="Qr code&#10;&#10;Description automatically generated">
            <a:extLst>
              <a:ext uri="{FF2B5EF4-FFF2-40B4-BE49-F238E27FC236}">
                <a16:creationId xmlns:a16="http://schemas.microsoft.com/office/drawing/2014/main" id="{BFEAE0F8-8531-2FB2-1C8D-F8F86E81FD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79058" y="4876800"/>
            <a:ext cx="1695307" cy="1695307"/>
          </a:xfrm>
          <a:prstGeom prst="rect">
            <a:avLst/>
          </a:prstGeom>
        </p:spPr>
      </p:pic>
      <p:sp>
        <p:nvSpPr>
          <p:cNvPr id="2" name="Rechthoek 10">
            <a:extLst>
              <a:ext uri="{FF2B5EF4-FFF2-40B4-BE49-F238E27FC236}">
                <a16:creationId xmlns:a16="http://schemas.microsoft.com/office/drawing/2014/main" id="{38D6BCAF-3AED-01A0-1E19-B1DF1EDEDEA6}"/>
              </a:ext>
            </a:extLst>
          </p:cNvPr>
          <p:cNvSpPr/>
          <p:nvPr/>
        </p:nvSpPr>
        <p:spPr>
          <a:xfrm>
            <a:off x="1559973" y="334793"/>
            <a:ext cx="2127825" cy="631713"/>
          </a:xfrm>
          <a:prstGeom prst="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b="1">
                <a:solidFill>
                  <a:schemeClr val="tx1"/>
                </a:solidFill>
                <a:latin typeface="Montserrat" panose="00000500000000000000" pitchFamily="2" charset="0"/>
              </a:rPr>
              <a:t>Business App UO</a:t>
            </a:r>
          </a:p>
        </p:txBody>
      </p:sp>
      <p:sp>
        <p:nvSpPr>
          <p:cNvPr id="3" name="Rechthoek 11">
            <a:extLst>
              <a:ext uri="{FF2B5EF4-FFF2-40B4-BE49-F238E27FC236}">
                <a16:creationId xmlns:a16="http://schemas.microsoft.com/office/drawing/2014/main" id="{F9985E83-9313-B665-D2F4-8490E2134C04}"/>
              </a:ext>
            </a:extLst>
          </p:cNvPr>
          <p:cNvSpPr/>
          <p:nvPr/>
        </p:nvSpPr>
        <p:spPr>
          <a:xfrm>
            <a:off x="3744010" y="334793"/>
            <a:ext cx="2127825" cy="631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b="1">
                <a:solidFill>
                  <a:schemeClr val="tx1"/>
                </a:solidFill>
                <a:latin typeface="Montserrat" panose="00000500000000000000" pitchFamily="2" charset="0"/>
              </a:rPr>
              <a:t>Business App CE</a:t>
            </a:r>
          </a:p>
        </p:txBody>
      </p:sp>
      <p:sp>
        <p:nvSpPr>
          <p:cNvPr id="6" name="Rechthoek 12">
            <a:extLst>
              <a:ext uri="{FF2B5EF4-FFF2-40B4-BE49-F238E27FC236}">
                <a16:creationId xmlns:a16="http://schemas.microsoft.com/office/drawing/2014/main" id="{559F9575-C225-11BA-59F6-4ECA25AA5AE9}"/>
              </a:ext>
            </a:extLst>
          </p:cNvPr>
          <p:cNvSpPr/>
          <p:nvPr/>
        </p:nvSpPr>
        <p:spPr>
          <a:xfrm>
            <a:off x="5928047" y="334793"/>
            <a:ext cx="2127825" cy="631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b="1">
                <a:solidFill>
                  <a:schemeClr val="tx1"/>
                </a:solidFill>
                <a:latin typeface="Montserrat" panose="00000500000000000000" pitchFamily="2" charset="0"/>
              </a:rPr>
              <a:t>Security &amp; </a:t>
            </a:r>
            <a:r>
              <a:rPr lang="nl-NL" sz="1600" b="1" err="1">
                <a:solidFill>
                  <a:schemeClr val="tx1"/>
                </a:solidFill>
                <a:latin typeface="Montserrat" panose="00000500000000000000" pitchFamily="2" charset="0"/>
              </a:rPr>
              <a:t>Infrastructure</a:t>
            </a:r>
            <a:endParaRPr lang="nl-NL" sz="1600" b="1">
              <a:solidFill>
                <a:schemeClr val="tx1"/>
              </a:solidFill>
              <a:latin typeface="Montserrat" panose="00000500000000000000" pitchFamily="2" charset="0"/>
            </a:endParaRPr>
          </a:p>
        </p:txBody>
      </p:sp>
      <p:sp>
        <p:nvSpPr>
          <p:cNvPr id="7" name="Rechthoek 13">
            <a:extLst>
              <a:ext uri="{FF2B5EF4-FFF2-40B4-BE49-F238E27FC236}">
                <a16:creationId xmlns:a16="http://schemas.microsoft.com/office/drawing/2014/main" id="{BC39EB5F-A97C-B3DB-CEE1-CDA793957DC1}"/>
              </a:ext>
            </a:extLst>
          </p:cNvPr>
          <p:cNvSpPr/>
          <p:nvPr/>
        </p:nvSpPr>
        <p:spPr>
          <a:xfrm>
            <a:off x="8127324" y="334793"/>
            <a:ext cx="2127825" cy="631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b="1">
                <a:solidFill>
                  <a:schemeClr val="tx1"/>
                </a:solidFill>
                <a:latin typeface="Montserrat" panose="00000500000000000000" pitchFamily="2" charset="0"/>
              </a:rPr>
              <a:t>Data &amp; AI / </a:t>
            </a:r>
            <a:br>
              <a:rPr lang="nl-NL" sz="1600" b="1">
                <a:solidFill>
                  <a:schemeClr val="tx1"/>
                </a:solidFill>
                <a:latin typeface="Montserrat" panose="00000500000000000000" pitchFamily="2" charset="0"/>
              </a:rPr>
            </a:br>
            <a:r>
              <a:rPr lang="nl-NL" sz="1600" b="1">
                <a:solidFill>
                  <a:schemeClr val="tx1"/>
                </a:solidFill>
                <a:latin typeface="Montserrat" panose="00000500000000000000" pitchFamily="2" charset="0"/>
              </a:rPr>
              <a:t>App </a:t>
            </a:r>
            <a:r>
              <a:rPr lang="nl-NL" sz="1600" b="1" err="1">
                <a:solidFill>
                  <a:schemeClr val="tx1"/>
                </a:solidFill>
                <a:latin typeface="Montserrat" panose="00000500000000000000" pitchFamily="2" charset="0"/>
              </a:rPr>
              <a:t>innovation</a:t>
            </a:r>
            <a:endParaRPr lang="nl-NL" sz="1600" b="1">
              <a:solidFill>
                <a:schemeClr val="tx1"/>
              </a:solidFill>
              <a:latin typeface="Montserrat" panose="00000500000000000000" pitchFamily="2" charset="0"/>
            </a:endParaRPr>
          </a:p>
        </p:txBody>
      </p:sp>
      <p:sp>
        <p:nvSpPr>
          <p:cNvPr id="8" name="Rechthoek 15">
            <a:extLst>
              <a:ext uri="{FF2B5EF4-FFF2-40B4-BE49-F238E27FC236}">
                <a16:creationId xmlns:a16="http://schemas.microsoft.com/office/drawing/2014/main" id="{26E83390-0B14-F206-2C10-2B8D28D2F3A5}"/>
              </a:ext>
            </a:extLst>
          </p:cNvPr>
          <p:cNvSpPr/>
          <p:nvPr/>
        </p:nvSpPr>
        <p:spPr>
          <a:xfrm>
            <a:off x="272557" y="334793"/>
            <a:ext cx="1236850" cy="631713"/>
          </a:xfrm>
          <a:prstGeom prst="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b="1">
                <a:solidFill>
                  <a:schemeClr val="tx1"/>
                </a:solidFill>
                <a:latin typeface="Montserrat" panose="00000500000000000000" pitchFamily="2" charset="0"/>
              </a:rPr>
              <a:t>Tijd</a:t>
            </a:r>
          </a:p>
        </p:txBody>
      </p:sp>
      <p:sp>
        <p:nvSpPr>
          <p:cNvPr id="9" name="Rechthoek 16">
            <a:extLst>
              <a:ext uri="{FF2B5EF4-FFF2-40B4-BE49-F238E27FC236}">
                <a16:creationId xmlns:a16="http://schemas.microsoft.com/office/drawing/2014/main" id="{F0BABCCF-688E-861B-8EC0-65B19BA0249F}"/>
              </a:ext>
            </a:extLst>
          </p:cNvPr>
          <p:cNvSpPr/>
          <p:nvPr/>
        </p:nvSpPr>
        <p:spPr>
          <a:xfrm>
            <a:off x="272557" y="1022554"/>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8:30 – 9:00</a:t>
            </a:r>
          </a:p>
        </p:txBody>
      </p:sp>
      <p:sp>
        <p:nvSpPr>
          <p:cNvPr id="10" name="Rechthoek 20">
            <a:extLst>
              <a:ext uri="{FF2B5EF4-FFF2-40B4-BE49-F238E27FC236}">
                <a16:creationId xmlns:a16="http://schemas.microsoft.com/office/drawing/2014/main" id="{92B63875-B742-8C9C-0958-66C5F38D1F10}"/>
              </a:ext>
            </a:extLst>
          </p:cNvPr>
          <p:cNvSpPr/>
          <p:nvPr/>
        </p:nvSpPr>
        <p:spPr>
          <a:xfrm>
            <a:off x="272557" y="1393108"/>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9:00 – 10:00</a:t>
            </a:r>
          </a:p>
        </p:txBody>
      </p:sp>
      <p:sp>
        <p:nvSpPr>
          <p:cNvPr id="15" name="Rechthoek 21">
            <a:extLst>
              <a:ext uri="{FF2B5EF4-FFF2-40B4-BE49-F238E27FC236}">
                <a16:creationId xmlns:a16="http://schemas.microsoft.com/office/drawing/2014/main" id="{9A799440-1599-4A5F-BC0B-E0852F9F792F}"/>
              </a:ext>
            </a:extLst>
          </p:cNvPr>
          <p:cNvSpPr/>
          <p:nvPr/>
        </p:nvSpPr>
        <p:spPr>
          <a:xfrm>
            <a:off x="272557" y="1763662"/>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10:00 – 10:15</a:t>
            </a:r>
          </a:p>
        </p:txBody>
      </p:sp>
      <p:sp>
        <p:nvSpPr>
          <p:cNvPr id="18" name="Rechthoek 22">
            <a:extLst>
              <a:ext uri="{FF2B5EF4-FFF2-40B4-BE49-F238E27FC236}">
                <a16:creationId xmlns:a16="http://schemas.microsoft.com/office/drawing/2014/main" id="{77548FD1-BC00-2761-9F30-5D1CF424F297}"/>
              </a:ext>
            </a:extLst>
          </p:cNvPr>
          <p:cNvSpPr/>
          <p:nvPr/>
        </p:nvSpPr>
        <p:spPr>
          <a:xfrm>
            <a:off x="272557" y="2134216"/>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10:15 – 11:30</a:t>
            </a:r>
          </a:p>
        </p:txBody>
      </p:sp>
      <p:sp>
        <p:nvSpPr>
          <p:cNvPr id="19" name="Rechthoek 23">
            <a:extLst>
              <a:ext uri="{FF2B5EF4-FFF2-40B4-BE49-F238E27FC236}">
                <a16:creationId xmlns:a16="http://schemas.microsoft.com/office/drawing/2014/main" id="{36CA9394-13C0-76F7-F5D8-278E5ED4A52F}"/>
              </a:ext>
            </a:extLst>
          </p:cNvPr>
          <p:cNvSpPr/>
          <p:nvPr/>
        </p:nvSpPr>
        <p:spPr>
          <a:xfrm>
            <a:off x="272557" y="2504770"/>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11:30 – 12:45</a:t>
            </a:r>
            <a:endParaRPr lang="nl-NL" sz="1200" b="1">
              <a:solidFill>
                <a:schemeClr val="tx1"/>
              </a:solidFill>
              <a:latin typeface="Montserrat" panose="00000500000000000000" pitchFamily="2" charset="0"/>
            </a:endParaRPr>
          </a:p>
        </p:txBody>
      </p:sp>
      <p:sp>
        <p:nvSpPr>
          <p:cNvPr id="20" name="Rechthoek 24">
            <a:extLst>
              <a:ext uri="{FF2B5EF4-FFF2-40B4-BE49-F238E27FC236}">
                <a16:creationId xmlns:a16="http://schemas.microsoft.com/office/drawing/2014/main" id="{208286B4-DE67-FAC2-F96F-B01747A7724F}"/>
              </a:ext>
            </a:extLst>
          </p:cNvPr>
          <p:cNvSpPr/>
          <p:nvPr/>
        </p:nvSpPr>
        <p:spPr>
          <a:xfrm>
            <a:off x="272557" y="2875324"/>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12:45 – 13:45</a:t>
            </a:r>
          </a:p>
        </p:txBody>
      </p:sp>
      <p:sp>
        <p:nvSpPr>
          <p:cNvPr id="28" name="Rechthoek 25">
            <a:extLst>
              <a:ext uri="{FF2B5EF4-FFF2-40B4-BE49-F238E27FC236}">
                <a16:creationId xmlns:a16="http://schemas.microsoft.com/office/drawing/2014/main" id="{47A32B35-5450-81ED-BC57-66E8A4DEE5AF}"/>
              </a:ext>
            </a:extLst>
          </p:cNvPr>
          <p:cNvSpPr/>
          <p:nvPr/>
        </p:nvSpPr>
        <p:spPr>
          <a:xfrm>
            <a:off x="272557" y="3245722"/>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13:45 – 14:00</a:t>
            </a:r>
          </a:p>
        </p:txBody>
      </p:sp>
      <p:sp>
        <p:nvSpPr>
          <p:cNvPr id="29" name="Rechthoek 26">
            <a:extLst>
              <a:ext uri="{FF2B5EF4-FFF2-40B4-BE49-F238E27FC236}">
                <a16:creationId xmlns:a16="http://schemas.microsoft.com/office/drawing/2014/main" id="{70EDEDED-3EEF-B67D-3A89-5D18F06B1315}"/>
              </a:ext>
            </a:extLst>
          </p:cNvPr>
          <p:cNvSpPr/>
          <p:nvPr/>
        </p:nvSpPr>
        <p:spPr>
          <a:xfrm>
            <a:off x="272557" y="3616120"/>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b="1">
                <a:solidFill>
                  <a:schemeClr val="tx1"/>
                </a:solidFill>
                <a:latin typeface="Roboto" panose="02000000000000000000" pitchFamily="2" charset="0"/>
                <a:ea typeface="Roboto" panose="02000000000000000000" pitchFamily="2" charset="0"/>
              </a:rPr>
              <a:t>14:00 – 14:30</a:t>
            </a:r>
          </a:p>
        </p:txBody>
      </p:sp>
      <p:sp>
        <p:nvSpPr>
          <p:cNvPr id="30" name="Rechthoek 35">
            <a:extLst>
              <a:ext uri="{FF2B5EF4-FFF2-40B4-BE49-F238E27FC236}">
                <a16:creationId xmlns:a16="http://schemas.microsoft.com/office/drawing/2014/main" id="{48BE8259-4D51-95A8-1A17-BD17BB9D2F00}"/>
              </a:ext>
            </a:extLst>
          </p:cNvPr>
          <p:cNvSpPr/>
          <p:nvPr/>
        </p:nvSpPr>
        <p:spPr>
          <a:xfrm>
            <a:off x="1559972" y="1022554"/>
            <a:ext cx="8695169"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1000" b="0" i="0" u="none" strike="noStrike">
                <a:solidFill>
                  <a:srgbClr val="000000"/>
                </a:solidFill>
                <a:effectLst/>
                <a:latin typeface="Roboto" panose="02000000000000000000" pitchFamily="2" charset="0"/>
                <a:ea typeface="Roboto" panose="02000000000000000000" pitchFamily="2" charset="0"/>
              </a:rPr>
              <a:t>Inloop en registratie</a:t>
            </a:r>
          </a:p>
        </p:txBody>
      </p:sp>
      <p:sp>
        <p:nvSpPr>
          <p:cNvPr id="31" name="Rechthoek 39">
            <a:extLst>
              <a:ext uri="{FF2B5EF4-FFF2-40B4-BE49-F238E27FC236}">
                <a16:creationId xmlns:a16="http://schemas.microsoft.com/office/drawing/2014/main" id="{F4C4FE54-7F2A-AC85-3543-89BE4FACAD82}"/>
              </a:ext>
            </a:extLst>
          </p:cNvPr>
          <p:cNvSpPr/>
          <p:nvPr/>
        </p:nvSpPr>
        <p:spPr>
          <a:xfrm>
            <a:off x="1558146" y="1393847"/>
            <a:ext cx="8695169"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Opening &amp; </a:t>
            </a:r>
            <a:r>
              <a:rPr lang="nl-NL" sz="900" b="0" i="0" u="none" strike="noStrike" err="1">
                <a:solidFill>
                  <a:srgbClr val="000000"/>
                </a:solidFill>
                <a:effectLst/>
                <a:latin typeface="Roboto" panose="02000000000000000000" pitchFamily="2" charset="0"/>
                <a:ea typeface="Roboto" panose="02000000000000000000" pitchFamily="2" charset="0"/>
              </a:rPr>
              <a:t>Keynote</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32" name="Rechthoek 43">
            <a:extLst>
              <a:ext uri="{FF2B5EF4-FFF2-40B4-BE49-F238E27FC236}">
                <a16:creationId xmlns:a16="http://schemas.microsoft.com/office/drawing/2014/main" id="{EDA3B316-3E18-6844-3CDD-2D7CD039EAEF}"/>
              </a:ext>
            </a:extLst>
          </p:cNvPr>
          <p:cNvSpPr/>
          <p:nvPr/>
        </p:nvSpPr>
        <p:spPr>
          <a:xfrm>
            <a:off x="1558148" y="1760912"/>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Break (15 min)</a:t>
            </a:r>
          </a:p>
        </p:txBody>
      </p:sp>
      <p:sp>
        <p:nvSpPr>
          <p:cNvPr id="33" name="Rechthoek 47">
            <a:extLst>
              <a:ext uri="{FF2B5EF4-FFF2-40B4-BE49-F238E27FC236}">
                <a16:creationId xmlns:a16="http://schemas.microsoft.com/office/drawing/2014/main" id="{A3A52188-801A-1519-B2CD-B1F0C9800C91}"/>
              </a:ext>
            </a:extLst>
          </p:cNvPr>
          <p:cNvSpPr/>
          <p:nvPr/>
        </p:nvSpPr>
        <p:spPr>
          <a:xfrm>
            <a:off x="1558147" y="213406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err="1">
                <a:solidFill>
                  <a:srgbClr val="000000"/>
                </a:solidFill>
                <a:effectLst/>
                <a:latin typeface="Roboto" panose="02000000000000000000" pitchFamily="2" charset="0"/>
                <a:ea typeface="Roboto" panose="02000000000000000000" pitchFamily="2" charset="0"/>
              </a:rPr>
              <a:t>Roadmap</a:t>
            </a:r>
            <a:r>
              <a:rPr lang="nl-NL" sz="900" b="0" i="0" u="none" strike="noStrike">
                <a:solidFill>
                  <a:srgbClr val="000000"/>
                </a:solidFill>
                <a:effectLst/>
                <a:latin typeface="Roboto" panose="02000000000000000000" pitchFamily="2" charset="0"/>
                <a:ea typeface="Roboto" panose="02000000000000000000" pitchFamily="2" charset="0"/>
              </a:rPr>
              <a:t> &amp; Inspire MSFT NL</a:t>
            </a:r>
            <a:br>
              <a:rPr lang="nl-NL" sz="900" b="0" i="0" u="none" strike="noStrike">
                <a:solidFill>
                  <a:srgbClr val="000000"/>
                </a:solidFill>
                <a:effectLst/>
                <a:latin typeface="Roboto" panose="02000000000000000000" pitchFamily="2" charset="0"/>
                <a:ea typeface="Roboto" panose="02000000000000000000" pitchFamily="2" charset="0"/>
              </a:rPr>
            </a:br>
            <a:r>
              <a:rPr lang="nl-NL" sz="900" b="0" i="1" u="none" strike="noStrike">
                <a:solidFill>
                  <a:srgbClr val="000000"/>
                </a:solidFill>
                <a:effectLst/>
                <a:latin typeface="Roboto" panose="02000000000000000000" pitchFamily="2" charset="0"/>
                <a:ea typeface="Roboto" panose="02000000000000000000" pitchFamily="2" charset="0"/>
              </a:rPr>
              <a:t>Giel Cuijpers</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34" name="Rechthoek 48">
            <a:extLst>
              <a:ext uri="{FF2B5EF4-FFF2-40B4-BE49-F238E27FC236}">
                <a16:creationId xmlns:a16="http://schemas.microsoft.com/office/drawing/2014/main" id="{01885D94-7640-EB70-88D8-D01F2C583EA8}"/>
              </a:ext>
            </a:extLst>
          </p:cNvPr>
          <p:cNvSpPr/>
          <p:nvPr/>
        </p:nvSpPr>
        <p:spPr>
          <a:xfrm>
            <a:off x="3744010" y="213406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err="1">
                <a:solidFill>
                  <a:srgbClr val="000000"/>
                </a:solidFill>
                <a:effectLst/>
                <a:latin typeface="Roboto" panose="02000000000000000000" pitchFamily="2" charset="0"/>
                <a:ea typeface="Roboto" panose="02000000000000000000" pitchFamily="2" charset="0"/>
              </a:rPr>
              <a:t>Roadmap</a:t>
            </a:r>
            <a:r>
              <a:rPr lang="nl-NL" sz="900" b="0" i="0" u="none" strike="noStrike">
                <a:solidFill>
                  <a:srgbClr val="000000"/>
                </a:solidFill>
                <a:effectLst/>
                <a:latin typeface="Roboto" panose="02000000000000000000" pitchFamily="2" charset="0"/>
                <a:ea typeface="Roboto" panose="02000000000000000000" pitchFamily="2" charset="0"/>
              </a:rPr>
              <a:t> &amp; Inspire MSFT NL</a:t>
            </a:r>
            <a:br>
              <a:rPr lang="nl-NL" sz="900" b="0" i="0" u="none" strike="noStrike">
                <a:solidFill>
                  <a:srgbClr val="000000"/>
                </a:solidFill>
                <a:effectLst/>
                <a:latin typeface="Roboto" panose="02000000000000000000" pitchFamily="2" charset="0"/>
                <a:ea typeface="Roboto" panose="02000000000000000000" pitchFamily="2" charset="0"/>
              </a:rPr>
            </a:br>
            <a:r>
              <a:rPr lang="nl-NL" sz="900" b="0" i="1" u="none" strike="noStrike">
                <a:solidFill>
                  <a:srgbClr val="000000"/>
                </a:solidFill>
                <a:effectLst/>
                <a:latin typeface="Roboto" panose="02000000000000000000" pitchFamily="2" charset="0"/>
                <a:ea typeface="Roboto" panose="02000000000000000000" pitchFamily="2" charset="0"/>
              </a:rPr>
              <a:t>Wendy Bakker &amp; Rens Smolders</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35" name="Rechthoek 49">
            <a:extLst>
              <a:ext uri="{FF2B5EF4-FFF2-40B4-BE49-F238E27FC236}">
                <a16:creationId xmlns:a16="http://schemas.microsoft.com/office/drawing/2014/main" id="{561F4BA7-0234-C802-BAA4-2E18F413A3A0}"/>
              </a:ext>
            </a:extLst>
          </p:cNvPr>
          <p:cNvSpPr/>
          <p:nvPr/>
        </p:nvSpPr>
        <p:spPr>
          <a:xfrm>
            <a:off x="5928048" y="213406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err="1">
                <a:solidFill>
                  <a:srgbClr val="000000"/>
                </a:solidFill>
                <a:effectLst/>
                <a:latin typeface="Roboto" panose="02000000000000000000" pitchFamily="2" charset="0"/>
                <a:ea typeface="Roboto" panose="02000000000000000000" pitchFamily="2" charset="0"/>
              </a:rPr>
              <a:t>Roadmap</a:t>
            </a:r>
            <a:r>
              <a:rPr lang="nl-NL" sz="900" b="0" i="0" u="none" strike="noStrike">
                <a:solidFill>
                  <a:srgbClr val="000000"/>
                </a:solidFill>
                <a:effectLst/>
                <a:latin typeface="Roboto" panose="02000000000000000000" pitchFamily="2" charset="0"/>
                <a:ea typeface="Roboto" panose="02000000000000000000" pitchFamily="2" charset="0"/>
              </a:rPr>
              <a:t> &amp; Inspire MSFT NL</a:t>
            </a:r>
            <a:br>
              <a:rPr lang="nl-NL" sz="900" b="0" i="0" u="none" strike="noStrike">
                <a:solidFill>
                  <a:srgbClr val="000000"/>
                </a:solidFill>
                <a:effectLst/>
                <a:latin typeface="Roboto" panose="02000000000000000000" pitchFamily="2" charset="0"/>
                <a:ea typeface="Roboto" panose="02000000000000000000" pitchFamily="2" charset="0"/>
              </a:rPr>
            </a:br>
            <a:r>
              <a:rPr lang="nl-NL" sz="900" b="0" i="1" u="none" strike="noStrike">
                <a:solidFill>
                  <a:srgbClr val="000000"/>
                </a:solidFill>
                <a:effectLst/>
                <a:latin typeface="Roboto" panose="02000000000000000000" pitchFamily="2" charset="0"/>
                <a:ea typeface="Roboto" panose="02000000000000000000" pitchFamily="2" charset="0"/>
              </a:rPr>
              <a:t>Olivier van der </a:t>
            </a:r>
            <a:r>
              <a:rPr lang="nl-NL" sz="900" b="0" i="1" u="none" strike="noStrike" err="1">
                <a:solidFill>
                  <a:srgbClr val="000000"/>
                </a:solidFill>
                <a:effectLst/>
                <a:latin typeface="Roboto" panose="02000000000000000000" pitchFamily="2" charset="0"/>
                <a:ea typeface="Roboto" panose="02000000000000000000" pitchFamily="2" charset="0"/>
              </a:rPr>
              <a:t>Kruijf</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37" name="Rechthoek 50">
            <a:extLst>
              <a:ext uri="{FF2B5EF4-FFF2-40B4-BE49-F238E27FC236}">
                <a16:creationId xmlns:a16="http://schemas.microsoft.com/office/drawing/2014/main" id="{370A7F7D-69D9-00C7-A2DF-23E0FE5C2A82}"/>
              </a:ext>
            </a:extLst>
          </p:cNvPr>
          <p:cNvSpPr/>
          <p:nvPr/>
        </p:nvSpPr>
        <p:spPr>
          <a:xfrm>
            <a:off x="8127322" y="213406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err="1">
                <a:solidFill>
                  <a:srgbClr val="000000"/>
                </a:solidFill>
                <a:effectLst/>
                <a:latin typeface="Roboto" panose="02000000000000000000" pitchFamily="2" charset="0"/>
                <a:ea typeface="Roboto" panose="02000000000000000000" pitchFamily="2" charset="0"/>
              </a:rPr>
              <a:t>Roadmap</a:t>
            </a:r>
            <a:r>
              <a:rPr lang="nl-NL" sz="900" b="0" i="0" u="none" strike="noStrike">
                <a:solidFill>
                  <a:srgbClr val="000000"/>
                </a:solidFill>
                <a:effectLst/>
                <a:latin typeface="Roboto" panose="02000000000000000000" pitchFamily="2" charset="0"/>
                <a:ea typeface="Roboto" panose="02000000000000000000" pitchFamily="2" charset="0"/>
              </a:rPr>
              <a:t> &amp; Inspire MSFT NL</a:t>
            </a:r>
            <a:br>
              <a:rPr lang="nl-NL" sz="900" b="0" i="0" u="none" strike="noStrike">
                <a:solidFill>
                  <a:srgbClr val="000000"/>
                </a:solidFill>
                <a:effectLst/>
                <a:latin typeface="Roboto" panose="02000000000000000000" pitchFamily="2" charset="0"/>
                <a:ea typeface="Roboto" panose="02000000000000000000" pitchFamily="2" charset="0"/>
              </a:rPr>
            </a:br>
            <a:r>
              <a:rPr lang="nl-NL" sz="900" b="0" i="1" u="none" strike="noStrike">
                <a:solidFill>
                  <a:srgbClr val="000000"/>
                </a:solidFill>
                <a:effectLst/>
                <a:latin typeface="Roboto" panose="02000000000000000000" pitchFamily="2" charset="0"/>
                <a:ea typeface="Roboto" panose="02000000000000000000" pitchFamily="2" charset="0"/>
              </a:rPr>
              <a:t>Francesco </a:t>
            </a:r>
            <a:r>
              <a:rPr lang="nl-NL" sz="900" b="0" i="1" u="none" strike="noStrike" err="1">
                <a:solidFill>
                  <a:srgbClr val="000000"/>
                </a:solidFill>
                <a:effectLst/>
                <a:latin typeface="Roboto" panose="02000000000000000000" pitchFamily="2" charset="0"/>
                <a:ea typeface="Roboto" panose="02000000000000000000" pitchFamily="2" charset="0"/>
              </a:rPr>
              <a:t>Cortella</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38" name="Rechthoek 51">
            <a:extLst>
              <a:ext uri="{FF2B5EF4-FFF2-40B4-BE49-F238E27FC236}">
                <a16:creationId xmlns:a16="http://schemas.microsoft.com/office/drawing/2014/main" id="{06C3B12D-9BF5-B85E-264B-4C446F19D31D}"/>
              </a:ext>
            </a:extLst>
          </p:cNvPr>
          <p:cNvSpPr/>
          <p:nvPr/>
        </p:nvSpPr>
        <p:spPr>
          <a:xfrm>
            <a:off x="1558147" y="2499270"/>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Lunch</a:t>
            </a:r>
          </a:p>
        </p:txBody>
      </p:sp>
      <p:sp>
        <p:nvSpPr>
          <p:cNvPr id="39" name="Rechthoek 56">
            <a:extLst>
              <a:ext uri="{FF2B5EF4-FFF2-40B4-BE49-F238E27FC236}">
                <a16:creationId xmlns:a16="http://schemas.microsoft.com/office/drawing/2014/main" id="{0D3C136B-8577-6CB5-D075-A640172E4817}"/>
              </a:ext>
            </a:extLst>
          </p:cNvPr>
          <p:cNvSpPr/>
          <p:nvPr/>
        </p:nvSpPr>
        <p:spPr>
          <a:xfrm>
            <a:off x="1558147" y="28796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UO &amp; Power Platform : </a:t>
            </a:r>
            <a:r>
              <a:rPr lang="nl-NL" sz="900" b="0" i="0" u="none" strike="noStrike" err="1">
                <a:solidFill>
                  <a:srgbClr val="000000"/>
                </a:solidFill>
                <a:effectLst/>
                <a:latin typeface="Roboto" panose="02000000000000000000" pitchFamily="2" charset="0"/>
                <a:ea typeface="Roboto" panose="02000000000000000000" pitchFamily="2" charset="0"/>
              </a:rPr>
              <a:t>Better</a:t>
            </a:r>
            <a:r>
              <a:rPr lang="nl-NL" sz="900" b="0" i="0" u="none" strike="noStrike">
                <a:solidFill>
                  <a:srgbClr val="000000"/>
                </a:solidFill>
                <a:effectLst/>
                <a:latin typeface="Roboto" panose="02000000000000000000" pitchFamily="2" charset="0"/>
                <a:ea typeface="Roboto" panose="02000000000000000000" pitchFamily="2" charset="0"/>
              </a:rPr>
              <a:t> </a:t>
            </a:r>
            <a:r>
              <a:rPr lang="nl-NL" sz="900" b="0" i="0" u="none" strike="noStrike" err="1">
                <a:solidFill>
                  <a:srgbClr val="000000"/>
                </a:solidFill>
                <a:effectLst/>
                <a:latin typeface="Roboto" panose="02000000000000000000" pitchFamily="2" charset="0"/>
                <a:ea typeface="Roboto" panose="02000000000000000000" pitchFamily="2" charset="0"/>
              </a:rPr>
              <a:t>together</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41" name="Rechthoek 57">
            <a:extLst>
              <a:ext uri="{FF2B5EF4-FFF2-40B4-BE49-F238E27FC236}">
                <a16:creationId xmlns:a16="http://schemas.microsoft.com/office/drawing/2014/main" id="{D1A990A3-42FD-3F21-295C-A241EB18CE5F}"/>
              </a:ext>
            </a:extLst>
          </p:cNvPr>
          <p:cNvSpPr/>
          <p:nvPr/>
        </p:nvSpPr>
        <p:spPr>
          <a:xfrm>
            <a:off x="3744010" y="2880866"/>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AI </a:t>
            </a:r>
            <a:r>
              <a:rPr lang="nl-NL" sz="900" b="0" i="0" u="none" strike="noStrike" err="1">
                <a:solidFill>
                  <a:srgbClr val="000000"/>
                </a:solidFill>
                <a:effectLst/>
                <a:latin typeface="Roboto" panose="02000000000000000000" pitchFamily="2" charset="0"/>
                <a:ea typeface="Roboto" panose="02000000000000000000" pitchFamily="2" charset="0"/>
              </a:rPr>
              <a:t>vs</a:t>
            </a:r>
            <a:r>
              <a:rPr lang="nl-NL" sz="900" b="0" i="0" u="none" strike="noStrike">
                <a:solidFill>
                  <a:srgbClr val="000000"/>
                </a:solidFill>
                <a:effectLst/>
                <a:latin typeface="Roboto" panose="02000000000000000000" pitchFamily="2" charset="0"/>
                <a:ea typeface="Roboto" panose="02000000000000000000" pitchFamily="2" charset="0"/>
              </a:rPr>
              <a:t> Me: Zal </a:t>
            </a:r>
            <a:r>
              <a:rPr lang="nl-NL" sz="900" b="0" i="0" u="none" strike="noStrike" err="1">
                <a:solidFill>
                  <a:srgbClr val="000000"/>
                </a:solidFill>
                <a:effectLst/>
                <a:latin typeface="Roboto" panose="02000000000000000000" pitchFamily="2" charset="0"/>
                <a:ea typeface="Roboto" panose="02000000000000000000" pitchFamily="2" charset="0"/>
              </a:rPr>
              <a:t>ChatGPT</a:t>
            </a:r>
            <a:r>
              <a:rPr lang="nl-NL" sz="900" b="0" i="0" u="none" strike="noStrike">
                <a:solidFill>
                  <a:srgbClr val="000000"/>
                </a:solidFill>
                <a:effectLst/>
                <a:latin typeface="Roboto" panose="02000000000000000000" pitchFamily="2" charset="0"/>
                <a:ea typeface="Roboto" panose="02000000000000000000" pitchFamily="2" charset="0"/>
              </a:rPr>
              <a:t> / </a:t>
            </a:r>
            <a:r>
              <a:rPr lang="nl-NL" sz="900" b="0" i="0" u="none" strike="noStrike" err="1">
                <a:solidFill>
                  <a:srgbClr val="000000"/>
                </a:solidFill>
                <a:effectLst/>
                <a:latin typeface="Roboto" panose="02000000000000000000" pitchFamily="2" charset="0"/>
                <a:ea typeface="Roboto" panose="02000000000000000000" pitchFamily="2" charset="0"/>
              </a:rPr>
              <a:t>Copilot</a:t>
            </a:r>
            <a:r>
              <a:rPr lang="nl-NL" sz="900" b="0" i="0" u="none" strike="noStrike">
                <a:solidFill>
                  <a:srgbClr val="000000"/>
                </a:solidFill>
                <a:effectLst/>
                <a:latin typeface="Roboto" panose="02000000000000000000" pitchFamily="2" charset="0"/>
                <a:ea typeface="Roboto" panose="02000000000000000000" pitchFamily="2" charset="0"/>
              </a:rPr>
              <a:t> je baan overnemen?</a:t>
            </a:r>
          </a:p>
        </p:txBody>
      </p:sp>
      <p:sp>
        <p:nvSpPr>
          <p:cNvPr id="42" name="Rechthoek 59">
            <a:extLst>
              <a:ext uri="{FF2B5EF4-FFF2-40B4-BE49-F238E27FC236}">
                <a16:creationId xmlns:a16="http://schemas.microsoft.com/office/drawing/2014/main" id="{1558043D-4567-3163-4CF2-7C5709663C36}"/>
              </a:ext>
            </a:extLst>
          </p:cNvPr>
          <p:cNvSpPr/>
          <p:nvPr/>
        </p:nvSpPr>
        <p:spPr>
          <a:xfrm>
            <a:off x="5928046" y="28796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en-US" sz="900" b="0" i="0" u="none" strike="noStrike">
                <a:solidFill>
                  <a:srgbClr val="000000"/>
                </a:solidFill>
                <a:effectLst/>
                <a:latin typeface="Roboto" panose="02000000000000000000" pitchFamily="2" charset="0"/>
                <a:ea typeface="Roboto" panose="02000000000000000000" pitchFamily="2" charset="0"/>
              </a:rPr>
              <a:t>Red team vs Blue team-</a:t>
            </a:r>
            <a:r>
              <a:rPr lang="en-US" sz="900" b="0" i="0" u="none" strike="noStrike" err="1">
                <a:solidFill>
                  <a:srgbClr val="000000"/>
                </a:solidFill>
                <a:effectLst/>
                <a:latin typeface="Roboto" panose="02000000000000000000" pitchFamily="2" charset="0"/>
                <a:ea typeface="Roboto" panose="02000000000000000000" pitchFamily="2" charset="0"/>
              </a:rPr>
              <a:t>deel</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43" name="Rechthoek 60">
            <a:extLst>
              <a:ext uri="{FF2B5EF4-FFF2-40B4-BE49-F238E27FC236}">
                <a16:creationId xmlns:a16="http://schemas.microsoft.com/office/drawing/2014/main" id="{153AA594-D67D-083D-18CE-F8A5C687999F}"/>
              </a:ext>
            </a:extLst>
          </p:cNvPr>
          <p:cNvSpPr/>
          <p:nvPr/>
        </p:nvSpPr>
        <p:spPr>
          <a:xfrm>
            <a:off x="8127320" y="28796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a:t>
            </a:r>
            <a:endParaRPr lang="nl-NL" sz="900" b="0" i="0" u="none" strike="noStrike" dirty="0">
              <a:solidFill>
                <a:srgbClr val="000000"/>
              </a:solidFill>
              <a:effectLst/>
              <a:latin typeface="Roboto" panose="02000000000000000000" pitchFamily="2" charset="0"/>
              <a:ea typeface="Roboto" panose="02000000000000000000" pitchFamily="2" charset="0"/>
            </a:endParaRPr>
          </a:p>
        </p:txBody>
      </p:sp>
      <p:sp>
        <p:nvSpPr>
          <p:cNvPr id="56" name="Rechthoek 61">
            <a:extLst>
              <a:ext uri="{FF2B5EF4-FFF2-40B4-BE49-F238E27FC236}">
                <a16:creationId xmlns:a16="http://schemas.microsoft.com/office/drawing/2014/main" id="{AE86C959-4A04-E8EF-FD14-9F4BE2B50F04}"/>
              </a:ext>
            </a:extLst>
          </p:cNvPr>
          <p:cNvSpPr/>
          <p:nvPr/>
        </p:nvSpPr>
        <p:spPr>
          <a:xfrm>
            <a:off x="1558145" y="3245722"/>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Break (15 min)</a:t>
            </a:r>
          </a:p>
        </p:txBody>
      </p:sp>
      <p:sp>
        <p:nvSpPr>
          <p:cNvPr id="59" name="Rechthoek 65">
            <a:extLst>
              <a:ext uri="{FF2B5EF4-FFF2-40B4-BE49-F238E27FC236}">
                <a16:creationId xmlns:a16="http://schemas.microsoft.com/office/drawing/2014/main" id="{F88EEC59-87F2-A19D-1EF4-AB9E9D3BE352}"/>
              </a:ext>
            </a:extLst>
          </p:cNvPr>
          <p:cNvSpPr/>
          <p:nvPr/>
        </p:nvSpPr>
        <p:spPr>
          <a:xfrm>
            <a:off x="1558145" y="361887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Baantjes trekken met </a:t>
            </a:r>
            <a:r>
              <a:rPr lang="nl-NL" sz="900" b="0" i="0" u="none" strike="noStrike" err="1">
                <a:solidFill>
                  <a:srgbClr val="000000"/>
                </a:solidFill>
                <a:effectLst/>
                <a:latin typeface="Roboto" panose="02000000000000000000" pitchFamily="2" charset="0"/>
                <a:ea typeface="Roboto" panose="02000000000000000000" pitchFamily="2" charset="0"/>
              </a:rPr>
              <a:t>PowerBI</a:t>
            </a:r>
            <a:r>
              <a:rPr lang="nl-NL" sz="900" b="0" i="0" u="none" strike="noStrike">
                <a:solidFill>
                  <a:srgbClr val="000000"/>
                </a:solidFill>
                <a:effectLst/>
                <a:latin typeface="Roboto" panose="02000000000000000000" pitchFamily="2" charset="0"/>
                <a:ea typeface="Roboto" panose="02000000000000000000" pitchFamily="2" charset="0"/>
              </a:rPr>
              <a:t>, D3 en een Direct Follow </a:t>
            </a:r>
            <a:r>
              <a:rPr lang="nl-NL" sz="900" b="0" i="0" u="none" strike="noStrike" err="1">
                <a:solidFill>
                  <a:srgbClr val="000000"/>
                </a:solidFill>
                <a:effectLst/>
                <a:latin typeface="Roboto" panose="02000000000000000000" pitchFamily="2" charset="0"/>
                <a:ea typeface="Roboto" panose="02000000000000000000" pitchFamily="2" charset="0"/>
              </a:rPr>
              <a:t>Graph</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69" name="Rechthoek 66">
            <a:extLst>
              <a:ext uri="{FF2B5EF4-FFF2-40B4-BE49-F238E27FC236}">
                <a16:creationId xmlns:a16="http://schemas.microsoft.com/office/drawing/2014/main" id="{FA051CBC-0A1F-E0B8-26D8-978A1A4833E5}"/>
              </a:ext>
            </a:extLst>
          </p:cNvPr>
          <p:cNvSpPr/>
          <p:nvPr/>
        </p:nvSpPr>
        <p:spPr>
          <a:xfrm>
            <a:off x="3744008" y="36105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Power </a:t>
            </a:r>
            <a:r>
              <a:rPr lang="nl-NL" sz="900" b="0" i="0" u="none" strike="noStrike" err="1">
                <a:solidFill>
                  <a:srgbClr val="000000"/>
                </a:solidFill>
                <a:effectLst/>
                <a:latin typeface="Roboto" panose="02000000000000000000" pitchFamily="2" charset="0"/>
                <a:ea typeface="Roboto" panose="02000000000000000000" pitchFamily="2" charset="0"/>
              </a:rPr>
              <a:t>Automate</a:t>
            </a:r>
            <a:r>
              <a:rPr lang="nl-NL" sz="900" b="0" i="0" u="none" strike="noStrike">
                <a:solidFill>
                  <a:srgbClr val="000000"/>
                </a:solidFill>
                <a:effectLst/>
                <a:latin typeface="Roboto" panose="02000000000000000000" pitchFamily="2" charset="0"/>
                <a:ea typeface="Roboto" panose="02000000000000000000" pitchFamily="2" charset="0"/>
              </a:rPr>
              <a:t> Automation Framework</a:t>
            </a:r>
          </a:p>
        </p:txBody>
      </p:sp>
      <p:sp>
        <p:nvSpPr>
          <p:cNvPr id="98" name="Rechthoek 67">
            <a:extLst>
              <a:ext uri="{FF2B5EF4-FFF2-40B4-BE49-F238E27FC236}">
                <a16:creationId xmlns:a16="http://schemas.microsoft.com/office/drawing/2014/main" id="{D138A709-9DCF-3F27-76B9-ACB810928ACF}"/>
              </a:ext>
            </a:extLst>
          </p:cNvPr>
          <p:cNvSpPr/>
          <p:nvPr/>
        </p:nvSpPr>
        <p:spPr>
          <a:xfrm>
            <a:off x="5928045" y="36105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da-DK" sz="900" b="0" i="0" u="none" strike="noStrike">
                <a:solidFill>
                  <a:srgbClr val="000000"/>
                </a:solidFill>
                <a:effectLst/>
                <a:latin typeface="Roboto" panose="02000000000000000000" pitchFamily="2" charset="0"/>
                <a:ea typeface="Roboto" panose="02000000000000000000" pitchFamily="2" charset="0"/>
              </a:rPr>
              <a:t>Bye bye LCS  - welkom PPAC</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99" name="Rechthoek 69">
            <a:extLst>
              <a:ext uri="{FF2B5EF4-FFF2-40B4-BE49-F238E27FC236}">
                <a16:creationId xmlns:a16="http://schemas.microsoft.com/office/drawing/2014/main" id="{23DA8BB3-661B-1525-C69E-FD8CD43FAE6E}"/>
              </a:ext>
            </a:extLst>
          </p:cNvPr>
          <p:cNvSpPr/>
          <p:nvPr/>
        </p:nvSpPr>
        <p:spPr>
          <a:xfrm>
            <a:off x="8127319" y="3610578"/>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Wordt een Meester in Efficiëntie met Fellowmind </a:t>
            </a:r>
            <a:r>
              <a:rPr lang="nl-NL" sz="900" b="0" i="0" u="none" strike="noStrike" err="1">
                <a:solidFill>
                  <a:srgbClr val="000000"/>
                </a:solidFill>
                <a:effectLst/>
                <a:latin typeface="Roboto" panose="02000000000000000000" pitchFamily="2" charset="0"/>
                <a:ea typeface="Roboto" panose="02000000000000000000" pitchFamily="2" charset="0"/>
              </a:rPr>
              <a:t>Connected</a:t>
            </a:r>
            <a:r>
              <a:rPr lang="nl-NL" sz="900" b="0" i="0" u="none" strike="noStrike">
                <a:solidFill>
                  <a:srgbClr val="000000"/>
                </a:solidFill>
                <a:effectLst/>
                <a:latin typeface="Roboto" panose="02000000000000000000" pitchFamily="2" charset="0"/>
                <a:ea typeface="Roboto" panose="02000000000000000000" pitchFamily="2" charset="0"/>
              </a:rPr>
              <a:t> Services!</a:t>
            </a:r>
          </a:p>
        </p:txBody>
      </p:sp>
      <p:sp>
        <p:nvSpPr>
          <p:cNvPr id="100" name="Rechthoek 70">
            <a:extLst>
              <a:ext uri="{FF2B5EF4-FFF2-40B4-BE49-F238E27FC236}">
                <a16:creationId xmlns:a16="http://schemas.microsoft.com/office/drawing/2014/main" id="{5BC53E31-C9CF-F0FA-DBA9-61D0FB9B3241}"/>
              </a:ext>
            </a:extLst>
          </p:cNvPr>
          <p:cNvSpPr/>
          <p:nvPr/>
        </p:nvSpPr>
        <p:spPr>
          <a:xfrm>
            <a:off x="272557" y="3986518"/>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14:30 – 14:45</a:t>
            </a:r>
          </a:p>
        </p:txBody>
      </p:sp>
      <p:sp>
        <p:nvSpPr>
          <p:cNvPr id="103" name="Rechthoek 71">
            <a:extLst>
              <a:ext uri="{FF2B5EF4-FFF2-40B4-BE49-F238E27FC236}">
                <a16:creationId xmlns:a16="http://schemas.microsoft.com/office/drawing/2014/main" id="{12C19C28-A2AE-73A5-16D2-C55182F33602}"/>
              </a:ext>
            </a:extLst>
          </p:cNvPr>
          <p:cNvSpPr/>
          <p:nvPr/>
        </p:nvSpPr>
        <p:spPr>
          <a:xfrm>
            <a:off x="1558145" y="3986518"/>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Break (15 min)</a:t>
            </a:r>
          </a:p>
        </p:txBody>
      </p:sp>
      <p:sp>
        <p:nvSpPr>
          <p:cNvPr id="104" name="Rechthoek 75">
            <a:extLst>
              <a:ext uri="{FF2B5EF4-FFF2-40B4-BE49-F238E27FC236}">
                <a16:creationId xmlns:a16="http://schemas.microsoft.com/office/drawing/2014/main" id="{EEF6A5B6-53A6-1C7D-DDB6-9F79D6F7AD53}"/>
              </a:ext>
            </a:extLst>
          </p:cNvPr>
          <p:cNvSpPr/>
          <p:nvPr/>
        </p:nvSpPr>
        <p:spPr>
          <a:xfrm>
            <a:off x="272557" y="4359452"/>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b="1">
                <a:solidFill>
                  <a:schemeClr val="tx1"/>
                </a:solidFill>
                <a:latin typeface="Roboto" panose="02000000000000000000" pitchFamily="2" charset="0"/>
                <a:ea typeface="Roboto" panose="02000000000000000000" pitchFamily="2" charset="0"/>
              </a:rPr>
              <a:t>14:45 – 15:15</a:t>
            </a:r>
          </a:p>
        </p:txBody>
      </p:sp>
      <p:sp>
        <p:nvSpPr>
          <p:cNvPr id="105" name="Rechthoek 76">
            <a:extLst>
              <a:ext uri="{FF2B5EF4-FFF2-40B4-BE49-F238E27FC236}">
                <a16:creationId xmlns:a16="http://schemas.microsoft.com/office/drawing/2014/main" id="{27270D94-CED9-70A6-B08C-B036D07DD322}"/>
              </a:ext>
            </a:extLst>
          </p:cNvPr>
          <p:cNvSpPr/>
          <p:nvPr/>
        </p:nvSpPr>
        <p:spPr>
          <a:xfrm>
            <a:off x="1558145" y="4362202"/>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err="1">
                <a:solidFill>
                  <a:srgbClr val="000000"/>
                </a:solidFill>
                <a:effectLst/>
                <a:latin typeface="Roboto" panose="02000000000000000000" pitchFamily="2" charset="0"/>
                <a:ea typeface="Roboto" panose="02000000000000000000" pitchFamily="2" charset="0"/>
              </a:rPr>
              <a:t>AXtension</a:t>
            </a:r>
            <a:r>
              <a:rPr lang="nl-NL" sz="900" b="0" i="0" u="none" strike="noStrike">
                <a:solidFill>
                  <a:srgbClr val="000000"/>
                </a:solidFill>
                <a:effectLst/>
                <a:latin typeface="Roboto" panose="02000000000000000000" pitchFamily="2" charset="0"/>
                <a:ea typeface="Roboto" panose="02000000000000000000" pitchFamily="2" charset="0"/>
              </a:rPr>
              <a:t> Content Gate van theorie tot praktijk</a:t>
            </a:r>
          </a:p>
        </p:txBody>
      </p:sp>
      <p:sp>
        <p:nvSpPr>
          <p:cNvPr id="107" name="Rechthoek 77">
            <a:extLst>
              <a:ext uri="{FF2B5EF4-FFF2-40B4-BE49-F238E27FC236}">
                <a16:creationId xmlns:a16="http://schemas.microsoft.com/office/drawing/2014/main" id="{B13917CA-4202-2976-AF04-68DEDB340963}"/>
              </a:ext>
            </a:extLst>
          </p:cNvPr>
          <p:cNvSpPr/>
          <p:nvPr/>
        </p:nvSpPr>
        <p:spPr>
          <a:xfrm>
            <a:off x="3744008" y="435391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Aan de slag met PCF Controls!</a:t>
            </a:r>
          </a:p>
        </p:txBody>
      </p:sp>
      <p:sp>
        <p:nvSpPr>
          <p:cNvPr id="108" name="Rechthoek 78">
            <a:extLst>
              <a:ext uri="{FF2B5EF4-FFF2-40B4-BE49-F238E27FC236}">
                <a16:creationId xmlns:a16="http://schemas.microsoft.com/office/drawing/2014/main" id="{528DCEC1-2DD1-E6EF-6495-837F10A3DC53}"/>
              </a:ext>
            </a:extLst>
          </p:cNvPr>
          <p:cNvSpPr/>
          <p:nvPr/>
        </p:nvSpPr>
        <p:spPr>
          <a:xfrm>
            <a:off x="5928045" y="435391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Van Sh*</a:t>
            </a:r>
            <a:r>
              <a:rPr lang="nl-NL" sz="900" b="0" i="0" u="none" strike="noStrike" err="1">
                <a:solidFill>
                  <a:srgbClr val="000000"/>
                </a:solidFill>
                <a:effectLst/>
                <a:latin typeface="Roboto" panose="02000000000000000000" pitchFamily="2" charset="0"/>
                <a:ea typeface="Roboto" panose="02000000000000000000" pitchFamily="2" charset="0"/>
              </a:rPr>
              <a:t>tty</a:t>
            </a:r>
            <a:r>
              <a:rPr lang="nl-NL" sz="900" b="0" i="0" u="none" strike="noStrike">
                <a:solidFill>
                  <a:srgbClr val="000000"/>
                </a:solidFill>
                <a:effectLst/>
                <a:latin typeface="Roboto" panose="02000000000000000000" pitchFamily="2" charset="0"/>
                <a:ea typeface="Roboto" panose="02000000000000000000" pitchFamily="2" charset="0"/>
              </a:rPr>
              <a:t> naar Schitterend met </a:t>
            </a:r>
            <a:br>
              <a:rPr lang="nl-NL" sz="900" b="0" i="0" u="none" strike="noStrike">
                <a:solidFill>
                  <a:srgbClr val="000000"/>
                </a:solidFill>
                <a:effectLst/>
                <a:latin typeface="Roboto" panose="02000000000000000000" pitchFamily="2" charset="0"/>
                <a:ea typeface="Roboto" panose="02000000000000000000" pitchFamily="2" charset="0"/>
              </a:rPr>
            </a:br>
            <a:r>
              <a:rPr lang="nl-NL" sz="900" b="0" i="0" u="none" strike="noStrike" err="1">
                <a:solidFill>
                  <a:srgbClr val="000000"/>
                </a:solidFill>
                <a:effectLst/>
                <a:latin typeface="Roboto" panose="02000000000000000000" pitchFamily="2" charset="0"/>
                <a:ea typeface="Roboto" panose="02000000000000000000" pitchFamily="2" charset="0"/>
              </a:rPr>
              <a:t>DataShift</a:t>
            </a:r>
            <a:r>
              <a:rPr lang="nl-NL" sz="900" b="0" i="0" u="none" strike="noStrike">
                <a:solidFill>
                  <a:srgbClr val="000000"/>
                </a:solidFill>
                <a:effectLst/>
                <a:latin typeface="Roboto" panose="02000000000000000000" pitchFamily="2" charset="0"/>
                <a:ea typeface="Roboto" panose="02000000000000000000" pitchFamily="2" charset="0"/>
              </a:rPr>
              <a:t> 365</a:t>
            </a:r>
          </a:p>
        </p:txBody>
      </p:sp>
      <p:sp>
        <p:nvSpPr>
          <p:cNvPr id="109" name="Rechthoek 79">
            <a:extLst>
              <a:ext uri="{FF2B5EF4-FFF2-40B4-BE49-F238E27FC236}">
                <a16:creationId xmlns:a16="http://schemas.microsoft.com/office/drawing/2014/main" id="{78993581-1540-0187-E304-5F212B754DBC}"/>
              </a:ext>
            </a:extLst>
          </p:cNvPr>
          <p:cNvSpPr/>
          <p:nvPr/>
        </p:nvSpPr>
        <p:spPr>
          <a:xfrm>
            <a:off x="8127319" y="435391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Best </a:t>
            </a:r>
            <a:r>
              <a:rPr lang="nl-NL" sz="900" b="0" i="0" u="none" strike="noStrike" err="1">
                <a:solidFill>
                  <a:srgbClr val="000000"/>
                </a:solidFill>
                <a:effectLst/>
                <a:latin typeface="Roboto" panose="02000000000000000000" pitchFamily="2" charset="0"/>
                <a:ea typeface="Roboto" panose="02000000000000000000" pitchFamily="2" charset="0"/>
              </a:rPr>
              <a:t>Practices</a:t>
            </a:r>
            <a:r>
              <a:rPr lang="nl-NL" sz="900" b="0" i="0" u="none" strike="noStrike">
                <a:solidFill>
                  <a:srgbClr val="000000"/>
                </a:solidFill>
                <a:effectLst/>
                <a:latin typeface="Roboto" panose="02000000000000000000" pitchFamily="2" charset="0"/>
                <a:ea typeface="Roboto" panose="02000000000000000000" pitchFamily="2" charset="0"/>
              </a:rPr>
              <a:t> Datamigratie Fellowmind NL</a:t>
            </a:r>
          </a:p>
        </p:txBody>
      </p:sp>
      <p:sp>
        <p:nvSpPr>
          <p:cNvPr id="110" name="Rechthoek 80">
            <a:extLst>
              <a:ext uri="{FF2B5EF4-FFF2-40B4-BE49-F238E27FC236}">
                <a16:creationId xmlns:a16="http://schemas.microsoft.com/office/drawing/2014/main" id="{3463B5A6-5C28-87FE-D55C-D21BC1CB7E34}"/>
              </a:ext>
            </a:extLst>
          </p:cNvPr>
          <p:cNvSpPr/>
          <p:nvPr/>
        </p:nvSpPr>
        <p:spPr>
          <a:xfrm>
            <a:off x="272557" y="4724308"/>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15:15 – 15:45</a:t>
            </a:r>
          </a:p>
        </p:txBody>
      </p:sp>
      <p:sp>
        <p:nvSpPr>
          <p:cNvPr id="111" name="Rechthoek 81">
            <a:extLst>
              <a:ext uri="{FF2B5EF4-FFF2-40B4-BE49-F238E27FC236}">
                <a16:creationId xmlns:a16="http://schemas.microsoft.com/office/drawing/2014/main" id="{BB403C41-8FD4-6352-8179-7634C6646F37}"/>
              </a:ext>
            </a:extLst>
          </p:cNvPr>
          <p:cNvSpPr/>
          <p:nvPr/>
        </p:nvSpPr>
        <p:spPr>
          <a:xfrm>
            <a:off x="1558145" y="4724308"/>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Break (30 min)</a:t>
            </a:r>
          </a:p>
        </p:txBody>
      </p:sp>
      <p:sp>
        <p:nvSpPr>
          <p:cNvPr id="112" name="Rechthoek 85">
            <a:extLst>
              <a:ext uri="{FF2B5EF4-FFF2-40B4-BE49-F238E27FC236}">
                <a16:creationId xmlns:a16="http://schemas.microsoft.com/office/drawing/2014/main" id="{DDD3913F-7CB1-C386-CB6A-169D2C2EC2D5}"/>
              </a:ext>
            </a:extLst>
          </p:cNvPr>
          <p:cNvSpPr/>
          <p:nvPr/>
        </p:nvSpPr>
        <p:spPr>
          <a:xfrm>
            <a:off x="272557" y="5099992"/>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b="1">
                <a:solidFill>
                  <a:schemeClr val="tx1"/>
                </a:solidFill>
                <a:latin typeface="Roboto" panose="02000000000000000000" pitchFamily="2" charset="0"/>
                <a:ea typeface="Roboto" panose="02000000000000000000" pitchFamily="2" charset="0"/>
              </a:rPr>
              <a:t>15:45 – 16:15</a:t>
            </a:r>
          </a:p>
        </p:txBody>
      </p:sp>
      <p:sp>
        <p:nvSpPr>
          <p:cNvPr id="113" name="Rechthoek 86">
            <a:extLst>
              <a:ext uri="{FF2B5EF4-FFF2-40B4-BE49-F238E27FC236}">
                <a16:creationId xmlns:a16="http://schemas.microsoft.com/office/drawing/2014/main" id="{8A3F92C4-377C-9E1D-AE30-ADA9E67172A3}"/>
              </a:ext>
            </a:extLst>
          </p:cNvPr>
          <p:cNvSpPr/>
          <p:nvPr/>
        </p:nvSpPr>
        <p:spPr>
          <a:xfrm>
            <a:off x="1558145" y="5102742"/>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900">
                <a:solidFill>
                  <a:srgbClr val="000000"/>
                </a:solidFill>
                <a:latin typeface="Roboto"/>
                <a:ea typeface="Roboto"/>
                <a:cs typeface="Roboto"/>
              </a:rPr>
              <a:t>Building Blocks: Unleashing the Power of </a:t>
            </a:r>
            <a:r>
              <a:rPr lang="en-US" sz="900" b="0" i="0" u="none" strike="noStrike">
                <a:solidFill>
                  <a:srgbClr val="000000"/>
                </a:solidFill>
                <a:effectLst/>
                <a:latin typeface="Roboto"/>
                <a:ea typeface="Roboto"/>
                <a:cs typeface="Roboto"/>
              </a:rPr>
              <a:t>Connected Services</a:t>
            </a:r>
            <a:endParaRPr lang="nl-NL">
              <a:latin typeface="Roboto"/>
              <a:ea typeface="Roboto"/>
              <a:cs typeface="Roboto"/>
            </a:endParaRPr>
          </a:p>
        </p:txBody>
      </p:sp>
      <p:sp>
        <p:nvSpPr>
          <p:cNvPr id="114" name="Rechthoek 87">
            <a:extLst>
              <a:ext uri="{FF2B5EF4-FFF2-40B4-BE49-F238E27FC236}">
                <a16:creationId xmlns:a16="http://schemas.microsoft.com/office/drawing/2014/main" id="{DC73828A-03B5-82DB-87FE-06EDAFD748D0}"/>
              </a:ext>
            </a:extLst>
          </p:cNvPr>
          <p:cNvSpPr/>
          <p:nvPr/>
        </p:nvSpPr>
        <p:spPr>
          <a:xfrm>
            <a:off x="3744008" y="509445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nl-NL" sz="900" b="0" i="0" u="none" strike="noStrike">
                <a:solidFill>
                  <a:srgbClr val="000000"/>
                </a:solidFill>
                <a:effectLst/>
                <a:latin typeface="Roboto" panose="02000000000000000000" pitchFamily="2" charset="0"/>
                <a:ea typeface="Roboto" panose="02000000000000000000" pitchFamily="2" charset="0"/>
              </a:rPr>
              <a:t>Grenzen stellen - ook voor </a:t>
            </a:r>
            <a:r>
              <a:rPr lang="nl-NL" sz="900" b="0" i="0" u="none" strike="noStrike" err="1">
                <a:solidFill>
                  <a:srgbClr val="000000"/>
                </a:solidFill>
                <a:effectLst/>
                <a:latin typeface="Roboto" panose="02000000000000000000" pitchFamily="2" charset="0"/>
                <a:ea typeface="Roboto" panose="02000000000000000000" pitchFamily="2" charset="0"/>
              </a:rPr>
              <a:t>requirements</a:t>
            </a:r>
            <a:r>
              <a:rPr lang="nl-NL" sz="900" b="0" i="0" u="none" strike="noStrike">
                <a:solidFill>
                  <a:srgbClr val="000000"/>
                </a:solidFill>
                <a:effectLst/>
                <a:latin typeface="Roboto" panose="02000000000000000000" pitchFamily="2" charset="0"/>
                <a:ea typeface="Roboto" panose="02000000000000000000" pitchFamily="2" charset="0"/>
              </a:rPr>
              <a:t>!</a:t>
            </a:r>
          </a:p>
        </p:txBody>
      </p:sp>
      <p:sp>
        <p:nvSpPr>
          <p:cNvPr id="115" name="Rechthoek 88">
            <a:extLst>
              <a:ext uri="{FF2B5EF4-FFF2-40B4-BE49-F238E27FC236}">
                <a16:creationId xmlns:a16="http://schemas.microsoft.com/office/drawing/2014/main" id="{631E1566-88A1-8FDB-13B8-BCD13661F6D7}"/>
              </a:ext>
            </a:extLst>
          </p:cNvPr>
          <p:cNvSpPr/>
          <p:nvPr/>
        </p:nvSpPr>
        <p:spPr>
          <a:xfrm>
            <a:off x="5928045" y="509445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en-US" sz="900" b="0" i="0" u="none" strike="noStrike" err="1">
                <a:solidFill>
                  <a:srgbClr val="000000"/>
                </a:solidFill>
                <a:effectLst/>
                <a:latin typeface="Roboto" panose="02000000000000000000" pitchFamily="2" charset="0"/>
                <a:ea typeface="Roboto" panose="02000000000000000000" pitchFamily="2" charset="0"/>
              </a:rPr>
              <a:t>Dapr</a:t>
            </a:r>
            <a:r>
              <a:rPr lang="en-US" sz="900" b="0" i="0" u="none" strike="noStrike">
                <a:solidFill>
                  <a:srgbClr val="000000"/>
                </a:solidFill>
                <a:effectLst/>
                <a:latin typeface="Roboto" panose="02000000000000000000" pitchFamily="2" charset="0"/>
                <a:ea typeface="Roboto" panose="02000000000000000000" pitchFamily="2" charset="0"/>
              </a:rPr>
              <a:t> powered Azure Container Apps</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119" name="Rechthoek 89">
            <a:extLst>
              <a:ext uri="{FF2B5EF4-FFF2-40B4-BE49-F238E27FC236}">
                <a16:creationId xmlns:a16="http://schemas.microsoft.com/office/drawing/2014/main" id="{08EC12BB-8972-B7D4-DAC8-3551FE24CC58}"/>
              </a:ext>
            </a:extLst>
          </p:cNvPr>
          <p:cNvSpPr/>
          <p:nvPr/>
        </p:nvSpPr>
        <p:spPr>
          <a:xfrm>
            <a:off x="8127319" y="5094450"/>
            <a:ext cx="2127823"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ctr"/>
            <a:r>
              <a:rPr lang="en-US" sz="900" b="0" i="0" u="none" strike="noStrike">
                <a:solidFill>
                  <a:srgbClr val="000000"/>
                </a:solidFill>
                <a:effectLst/>
                <a:latin typeface="Roboto" panose="02000000000000000000" pitchFamily="2" charset="0"/>
                <a:ea typeface="Roboto" panose="02000000000000000000" pitchFamily="2" charset="0"/>
              </a:rPr>
              <a:t>Azure Data Manager for Agriculture</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120" name="Rechthoek 90">
            <a:extLst>
              <a:ext uri="{FF2B5EF4-FFF2-40B4-BE49-F238E27FC236}">
                <a16:creationId xmlns:a16="http://schemas.microsoft.com/office/drawing/2014/main" id="{08EB365A-59BA-462C-D725-50511C8AF51A}"/>
              </a:ext>
            </a:extLst>
          </p:cNvPr>
          <p:cNvSpPr/>
          <p:nvPr/>
        </p:nvSpPr>
        <p:spPr>
          <a:xfrm>
            <a:off x="272557" y="5473140"/>
            <a:ext cx="1236850" cy="334814"/>
          </a:xfrm>
          <a:prstGeom prst="rect">
            <a:avLst/>
          </a:prstGeom>
          <a:solidFill>
            <a:schemeClr val="bg1">
              <a:lumMod val="85000"/>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200" b="1">
                <a:solidFill>
                  <a:schemeClr val="tx1"/>
                </a:solidFill>
                <a:latin typeface="Roboto" panose="02000000000000000000" pitchFamily="2" charset="0"/>
                <a:ea typeface="Roboto" panose="02000000000000000000" pitchFamily="2" charset="0"/>
              </a:rPr>
              <a:t>16:15 – 16:30</a:t>
            </a:r>
          </a:p>
        </p:txBody>
      </p:sp>
      <p:sp>
        <p:nvSpPr>
          <p:cNvPr id="121" name="Rechthoek 91">
            <a:extLst>
              <a:ext uri="{FF2B5EF4-FFF2-40B4-BE49-F238E27FC236}">
                <a16:creationId xmlns:a16="http://schemas.microsoft.com/office/drawing/2014/main" id="{B4BE09CF-242F-4726-AA0B-4AA96EA039F9}"/>
              </a:ext>
            </a:extLst>
          </p:cNvPr>
          <p:cNvSpPr/>
          <p:nvPr/>
        </p:nvSpPr>
        <p:spPr>
          <a:xfrm>
            <a:off x="1558145" y="5473140"/>
            <a:ext cx="8695166" cy="334814"/>
          </a:xfrm>
          <a:prstGeom prst="rect">
            <a:avLst/>
          </a:prstGeom>
          <a:solidFill>
            <a:schemeClr val="bg1">
              <a:lumMod val="85000"/>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Break (15 min)</a:t>
            </a:r>
          </a:p>
        </p:txBody>
      </p:sp>
      <p:sp>
        <p:nvSpPr>
          <p:cNvPr id="122" name="Rechthoek 95">
            <a:extLst>
              <a:ext uri="{FF2B5EF4-FFF2-40B4-BE49-F238E27FC236}">
                <a16:creationId xmlns:a16="http://schemas.microsoft.com/office/drawing/2014/main" id="{908CC413-12DB-628D-1575-0BAC8E5528D6}"/>
              </a:ext>
            </a:extLst>
          </p:cNvPr>
          <p:cNvSpPr/>
          <p:nvPr/>
        </p:nvSpPr>
        <p:spPr>
          <a:xfrm>
            <a:off x="272557" y="5848824"/>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b="1">
                <a:solidFill>
                  <a:schemeClr val="tx1"/>
                </a:solidFill>
                <a:latin typeface="Roboto" panose="02000000000000000000" pitchFamily="2" charset="0"/>
                <a:ea typeface="Roboto" panose="02000000000000000000" pitchFamily="2" charset="0"/>
              </a:rPr>
              <a:t>16:30 – 17:00</a:t>
            </a:r>
          </a:p>
        </p:txBody>
      </p:sp>
      <p:sp>
        <p:nvSpPr>
          <p:cNvPr id="123" name="Rechthoek 96">
            <a:extLst>
              <a:ext uri="{FF2B5EF4-FFF2-40B4-BE49-F238E27FC236}">
                <a16:creationId xmlns:a16="http://schemas.microsoft.com/office/drawing/2014/main" id="{AE036161-3D63-19FD-8BC6-5ECF858D55B9}"/>
              </a:ext>
            </a:extLst>
          </p:cNvPr>
          <p:cNvSpPr/>
          <p:nvPr/>
        </p:nvSpPr>
        <p:spPr>
          <a:xfrm>
            <a:off x="1558145" y="5851574"/>
            <a:ext cx="8695169"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err="1">
                <a:solidFill>
                  <a:srgbClr val="000000"/>
                </a:solidFill>
                <a:effectLst/>
                <a:latin typeface="Roboto" panose="02000000000000000000" pitchFamily="2" charset="0"/>
                <a:ea typeface="Roboto" panose="02000000000000000000" pitchFamily="2" charset="0"/>
              </a:rPr>
              <a:t>Closingnote</a:t>
            </a:r>
            <a:endParaRPr lang="nl-NL" sz="900" b="0" i="0" u="none" strike="noStrike">
              <a:solidFill>
                <a:srgbClr val="000000"/>
              </a:solidFill>
              <a:effectLst/>
              <a:latin typeface="Roboto" panose="02000000000000000000" pitchFamily="2" charset="0"/>
              <a:ea typeface="Roboto" panose="02000000000000000000" pitchFamily="2" charset="0"/>
            </a:endParaRPr>
          </a:p>
        </p:txBody>
      </p:sp>
      <p:sp>
        <p:nvSpPr>
          <p:cNvPr id="124" name="Rechthoek 100">
            <a:extLst>
              <a:ext uri="{FF2B5EF4-FFF2-40B4-BE49-F238E27FC236}">
                <a16:creationId xmlns:a16="http://schemas.microsoft.com/office/drawing/2014/main" id="{276E8DA3-B66F-0F31-AF86-9D7AA4CB54AA}"/>
              </a:ext>
            </a:extLst>
          </p:cNvPr>
          <p:cNvSpPr/>
          <p:nvPr/>
        </p:nvSpPr>
        <p:spPr>
          <a:xfrm>
            <a:off x="272557" y="6231069"/>
            <a:ext cx="1236850" cy="334814"/>
          </a:xfrm>
          <a:prstGeom prst="rect">
            <a:avLst/>
          </a:prstGeom>
          <a:solidFill>
            <a:schemeClr val="bg1">
              <a:alpha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b="1">
                <a:solidFill>
                  <a:schemeClr val="tx1"/>
                </a:solidFill>
                <a:latin typeface="Roboto" panose="02000000000000000000" pitchFamily="2" charset="0"/>
                <a:ea typeface="Roboto" panose="02000000000000000000" pitchFamily="2" charset="0"/>
              </a:rPr>
              <a:t>17:00 – 19:00</a:t>
            </a:r>
          </a:p>
        </p:txBody>
      </p:sp>
      <p:sp>
        <p:nvSpPr>
          <p:cNvPr id="125" name="Rechthoek 101">
            <a:extLst>
              <a:ext uri="{FF2B5EF4-FFF2-40B4-BE49-F238E27FC236}">
                <a16:creationId xmlns:a16="http://schemas.microsoft.com/office/drawing/2014/main" id="{5F016374-8316-544F-EFBD-434FE5D2C98A}"/>
              </a:ext>
            </a:extLst>
          </p:cNvPr>
          <p:cNvSpPr/>
          <p:nvPr/>
        </p:nvSpPr>
        <p:spPr>
          <a:xfrm>
            <a:off x="1558145" y="6233819"/>
            <a:ext cx="8695169" cy="334814"/>
          </a:xfrm>
          <a:prstGeom prst="rect">
            <a:avLst/>
          </a:prstGeom>
          <a:solidFill>
            <a:schemeClr val="bg1">
              <a:alpha val="6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nl-NL" sz="900" b="0" i="0" u="none" strike="noStrike">
                <a:solidFill>
                  <a:srgbClr val="000000"/>
                </a:solidFill>
                <a:effectLst/>
                <a:latin typeface="Roboto" panose="02000000000000000000" pitchFamily="2" charset="0"/>
                <a:ea typeface="Roboto" panose="02000000000000000000" pitchFamily="2" charset="0"/>
              </a:rPr>
              <a:t>Borrel en happen</a:t>
            </a:r>
          </a:p>
        </p:txBody>
      </p:sp>
      <p:sp>
        <p:nvSpPr>
          <p:cNvPr id="126" name="Rechthoek 13">
            <a:extLst>
              <a:ext uri="{FF2B5EF4-FFF2-40B4-BE49-F238E27FC236}">
                <a16:creationId xmlns:a16="http://schemas.microsoft.com/office/drawing/2014/main" id="{30548150-4A16-D414-F132-BE65066FF8EF}"/>
              </a:ext>
            </a:extLst>
          </p:cNvPr>
          <p:cNvSpPr/>
          <p:nvPr/>
        </p:nvSpPr>
        <p:spPr>
          <a:xfrm>
            <a:off x="10468867" y="4541448"/>
            <a:ext cx="1509407" cy="3502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b="1">
                <a:solidFill>
                  <a:schemeClr val="bg1"/>
                </a:solidFill>
                <a:latin typeface="Montserrat" panose="00000500000000000000" pitchFamily="2" charset="0"/>
              </a:rPr>
              <a:t>Sessie survey</a:t>
            </a:r>
          </a:p>
        </p:txBody>
      </p:sp>
    </p:spTree>
    <p:extLst>
      <p:ext uri="{BB962C8B-B14F-4D97-AF65-F5344CB8AC3E}">
        <p14:creationId xmlns:p14="http://schemas.microsoft.com/office/powerpoint/2010/main" val="3828465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a:extLst>
              <a:ext uri="{FF2B5EF4-FFF2-40B4-BE49-F238E27FC236}">
                <a16:creationId xmlns:a16="http://schemas.microsoft.com/office/drawing/2014/main" id="{40EA9510-7416-A82A-8068-2E62FC01E41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Tree>
    <p:extLst>
      <p:ext uri="{BB962C8B-B14F-4D97-AF65-F5344CB8AC3E}">
        <p14:creationId xmlns:p14="http://schemas.microsoft.com/office/powerpoint/2010/main" val="3808995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Afbeelding 8">
            <a:extLst>
              <a:ext uri="{FF2B5EF4-FFF2-40B4-BE49-F238E27FC236}">
                <a16:creationId xmlns:a16="http://schemas.microsoft.com/office/drawing/2014/main" id="{4932818A-DCC7-EC2B-F02A-01AF61E4A2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D35A9AF8-055A-C190-0241-5DFBB151341C}"/>
              </a:ext>
            </a:extLst>
          </p:cNvPr>
          <p:cNvSpPr>
            <a:spLocks noGrp="1"/>
          </p:cNvSpPr>
          <p:nvPr>
            <p:ph type="body" idx="1"/>
          </p:nvPr>
        </p:nvSpPr>
        <p:spPr>
          <a:xfrm>
            <a:off x="838200" y="681249"/>
            <a:ext cx="10515600" cy="5069311"/>
          </a:xfrm>
        </p:spPr>
        <p:txBody>
          <a:bodyPr>
            <a:normAutofit/>
          </a:bodyPr>
          <a:lstStyle/>
          <a:p>
            <a:pPr>
              <a:lnSpc>
                <a:spcPts val="2000"/>
              </a:lnSpc>
              <a:defRPr/>
            </a:pPr>
            <a:endParaRPr lang="nl-NL" sz="2000" b="1" dirty="0">
              <a:solidFill>
                <a:srgbClr val="FF0000"/>
              </a:solidFill>
              <a:latin typeface="Montserrat"/>
            </a:endParaRPr>
          </a:p>
          <a:p>
            <a:pPr>
              <a:lnSpc>
                <a:spcPts val="2000"/>
              </a:lnSpc>
              <a:defRPr/>
            </a:pPr>
            <a:r>
              <a:rPr lang="nl-NL" sz="2000" b="1" dirty="0">
                <a:solidFill>
                  <a:srgbClr val="FF0000"/>
                </a:solidFill>
                <a:latin typeface="Montserrat"/>
              </a:rPr>
              <a:t>Gooi die geheimhoudingsovereenkomst het raam uit! </a:t>
            </a:r>
          </a:p>
          <a:p>
            <a:pPr>
              <a:lnSpc>
                <a:spcPts val="2000"/>
              </a:lnSpc>
              <a:defRPr/>
            </a:pPr>
            <a:r>
              <a:rPr lang="nl-NL" sz="2000" dirty="0">
                <a:solidFill>
                  <a:prstClr val="black"/>
                </a:solidFill>
                <a:latin typeface="Montserrat"/>
              </a:rPr>
              <a:t>Deze presentatie zit vol met waardevolle informatie die eigendom is van Fellowmind Nederland, maar het is juist de bedoeling dat we als collega’s zoveel mogelijk van elkaar leren en voorbeelden delen. </a:t>
            </a:r>
          </a:p>
          <a:p>
            <a:pPr>
              <a:lnSpc>
                <a:spcPts val="2000"/>
              </a:lnSpc>
              <a:defRPr/>
            </a:pPr>
            <a:r>
              <a:rPr lang="nl-NL" sz="2000" dirty="0">
                <a:solidFill>
                  <a:prstClr val="black"/>
                </a:solidFill>
                <a:latin typeface="Montserrat"/>
              </a:rPr>
              <a:t>Dus deel naar hartenlust, neem foto’s, post erover op </a:t>
            </a:r>
            <a:r>
              <a:rPr lang="nl-NL" sz="2000" dirty="0" err="1">
                <a:solidFill>
                  <a:prstClr val="black"/>
                </a:solidFill>
                <a:latin typeface="Montserrat"/>
              </a:rPr>
              <a:t>Yammer</a:t>
            </a:r>
            <a:r>
              <a:rPr lang="nl-NL" sz="2000" dirty="0">
                <a:solidFill>
                  <a:prstClr val="black"/>
                </a:solidFill>
                <a:latin typeface="Montserrat"/>
              </a:rPr>
              <a:t>, en praat met anderen over de geweldige dingen die je hier leert. Oké, misschien geen persberichten, media-interviews, logo-gebruik of sociale media, maar laten we elkaar toch helpen om beter te worden in wat we doen. </a:t>
            </a:r>
          </a:p>
          <a:p>
            <a:pPr>
              <a:lnSpc>
                <a:spcPts val="2000"/>
              </a:lnSpc>
              <a:defRPr/>
            </a:pPr>
            <a:r>
              <a:rPr lang="nl-NL" sz="2000" dirty="0">
                <a:solidFill>
                  <a:prstClr val="black"/>
                </a:solidFill>
                <a:latin typeface="Montserrat"/>
              </a:rPr>
              <a:t>Vergeet niet om je collega's en vrienden te vertellen over de fantastische inzichten die je bij Fellowmind Nederland hebt opgedaan. Immers, kennis groeit als je het deelt! </a:t>
            </a:r>
          </a:p>
          <a:p>
            <a:pPr>
              <a:lnSpc>
                <a:spcPts val="2000"/>
              </a:lnSpc>
              <a:defRPr/>
            </a:pPr>
            <a:r>
              <a:rPr lang="nl-NL" sz="2000" dirty="0">
                <a:solidFill>
                  <a:prstClr val="black"/>
                </a:solidFill>
                <a:latin typeface="Montserrat"/>
              </a:rPr>
              <a:t>En als je toch vragen hebt over de geheimhoudingsovereenkomst, raadpleeg dan de code of </a:t>
            </a:r>
            <a:r>
              <a:rPr lang="nl-NL" sz="2000" dirty="0" err="1">
                <a:solidFill>
                  <a:prstClr val="black"/>
                </a:solidFill>
                <a:latin typeface="Montserrat"/>
              </a:rPr>
              <a:t>conduct</a:t>
            </a:r>
            <a:r>
              <a:rPr lang="nl-NL" sz="2000" dirty="0">
                <a:solidFill>
                  <a:prstClr val="black"/>
                </a:solidFill>
                <a:latin typeface="Montserrat"/>
              </a:rPr>
              <a:t> of stel je vragen aan het </a:t>
            </a:r>
            <a:r>
              <a:rPr lang="nl-NL" sz="2000" dirty="0" err="1">
                <a:solidFill>
                  <a:prstClr val="black"/>
                </a:solidFill>
                <a:latin typeface="Montserrat"/>
              </a:rPr>
              <a:t>organisatie-team</a:t>
            </a:r>
            <a:r>
              <a:rPr lang="nl-NL" sz="2000" dirty="0">
                <a:solidFill>
                  <a:prstClr val="black"/>
                </a:solidFill>
                <a:latin typeface="Montserrat"/>
              </a:rPr>
              <a:t>.</a:t>
            </a:r>
            <a:endParaRPr lang="nl" sz="2000" dirty="0">
              <a:solidFill>
                <a:prstClr val="black"/>
              </a:solidFill>
              <a:latin typeface="Montserrat"/>
            </a:endParaRPr>
          </a:p>
        </p:txBody>
      </p:sp>
    </p:spTree>
    <p:extLst>
      <p:ext uri="{BB962C8B-B14F-4D97-AF65-F5344CB8AC3E}">
        <p14:creationId xmlns:p14="http://schemas.microsoft.com/office/powerpoint/2010/main" val="2116322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outdoor, tree&#10;&#10;Description automatically generated">
            <a:extLst>
              <a:ext uri="{FF2B5EF4-FFF2-40B4-BE49-F238E27FC236}">
                <a16:creationId xmlns:a16="http://schemas.microsoft.com/office/drawing/2014/main" id="{C2F877F4-2831-2533-ECD7-B0006227113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0" y="-628842"/>
            <a:ext cx="12192000" cy="6758707"/>
          </a:xfrm>
          <a:prstGeom prst="rect">
            <a:avLst/>
          </a:prstGeom>
        </p:spPr>
      </p:pic>
      <p:sp>
        <p:nvSpPr>
          <p:cNvPr id="2" name="Title 1">
            <a:extLst>
              <a:ext uri="{FF2B5EF4-FFF2-40B4-BE49-F238E27FC236}">
                <a16:creationId xmlns:a16="http://schemas.microsoft.com/office/drawing/2014/main" id="{EE77959E-5737-E062-E98B-2A2CC8421368}"/>
              </a:ext>
            </a:extLst>
          </p:cNvPr>
          <p:cNvSpPr>
            <a:spLocks noGrp="1"/>
          </p:cNvSpPr>
          <p:nvPr>
            <p:ph type="title"/>
          </p:nvPr>
        </p:nvSpPr>
        <p:spPr>
          <a:xfrm rot="21438605">
            <a:off x="1225668" y="1015573"/>
            <a:ext cx="9740662" cy="3109379"/>
          </a:xfrm>
          <a:solidFill>
            <a:srgbClr val="000000">
              <a:alpha val="60000"/>
            </a:srgbClr>
          </a:solidFill>
        </p:spPr>
        <p:txBody>
          <a:bodyPr>
            <a:noAutofit/>
          </a:bodyPr>
          <a:lstStyle/>
          <a:p>
            <a:pPr algn="ctr"/>
            <a:r>
              <a:rPr lang="nl-NL" sz="7200" b="1" dirty="0">
                <a:solidFill>
                  <a:schemeClr val="bg1"/>
                </a:solidFill>
              </a:rPr>
              <a:t>Baantjes trekken met </a:t>
            </a:r>
            <a:r>
              <a:rPr lang="nl-NL" sz="7200" b="1" dirty="0" err="1">
                <a:solidFill>
                  <a:schemeClr val="bg1"/>
                </a:solidFill>
              </a:rPr>
              <a:t>PowerBI</a:t>
            </a:r>
            <a:r>
              <a:rPr lang="nl-NL" sz="7200" b="1" dirty="0">
                <a:solidFill>
                  <a:schemeClr val="bg1"/>
                </a:solidFill>
              </a:rPr>
              <a:t>, </a:t>
            </a:r>
            <a:br>
              <a:rPr lang="nl-NL" sz="7200" b="1" dirty="0">
                <a:solidFill>
                  <a:schemeClr val="bg1"/>
                </a:solidFill>
              </a:rPr>
            </a:br>
            <a:r>
              <a:rPr lang="nl-NL" sz="7200" b="1" dirty="0">
                <a:solidFill>
                  <a:schemeClr val="bg1"/>
                </a:solidFill>
              </a:rPr>
              <a:t>D3 en een DFG</a:t>
            </a:r>
            <a:endParaRPr lang="nl" sz="7200" dirty="0">
              <a:solidFill>
                <a:schemeClr val="bg1"/>
              </a:solidFill>
            </a:endParaRPr>
          </a:p>
        </p:txBody>
      </p:sp>
      <p:sp>
        <p:nvSpPr>
          <p:cNvPr id="4" name="Date Placeholder 3">
            <a:extLst>
              <a:ext uri="{FF2B5EF4-FFF2-40B4-BE49-F238E27FC236}">
                <a16:creationId xmlns:a16="http://schemas.microsoft.com/office/drawing/2014/main" id="{591227EC-0180-D438-7CEC-679AFB97F574}"/>
              </a:ext>
            </a:extLst>
          </p:cNvPr>
          <p:cNvSpPr>
            <a:spLocks noGrp="1"/>
          </p:cNvSpPr>
          <p:nvPr>
            <p:ph type="dt" sz="half" idx="10"/>
          </p:nvPr>
        </p:nvSpPr>
        <p:spPr/>
        <p:txBody>
          <a:bodyPr/>
          <a:lstStyle/>
          <a:p>
            <a:fld id="{262438E8-CAB3-4A52-9C2B-CF1DF539794C}" type="datetime3">
              <a:rPr lang="en-US" smtClean="0"/>
              <a:t>20 April 2023</a:t>
            </a:fld>
            <a:endParaRPr lang="en-GB"/>
          </a:p>
        </p:txBody>
      </p:sp>
      <p:pic>
        <p:nvPicPr>
          <p:cNvPr id="5" name="Afbeelding 8">
            <a:extLst>
              <a:ext uri="{FF2B5EF4-FFF2-40B4-BE49-F238E27FC236}">
                <a16:creationId xmlns:a16="http://schemas.microsoft.com/office/drawing/2014/main" id="{5920C8E9-5B9E-040F-810C-6A44CF50E8B9}"/>
              </a:ext>
            </a:extLst>
          </p:cNvPr>
          <p:cNvPicPr>
            <a:picLocks noChangeAspect="1"/>
          </p:cNvPicPr>
          <p:nvPr/>
        </p:nvPicPr>
        <p:blipFill rotWithShape="1">
          <a:blip r:embed="rId4">
            <a:extLst>
              <a:ext uri="{28A0092B-C50C-407E-A947-70E740481C1C}">
                <a14:useLocalDpi xmlns:a14="http://schemas.microsoft.com/office/drawing/2010/main" val="0"/>
              </a:ext>
            </a:extLst>
          </a:blip>
          <a:srcRect t="89284"/>
          <a:stretch/>
        </p:blipFill>
        <p:spPr>
          <a:xfrm>
            <a:off x="0" y="6129865"/>
            <a:ext cx="12192000" cy="734907"/>
          </a:xfrm>
          <a:prstGeom prst="rect">
            <a:avLst/>
          </a:prstGeom>
        </p:spPr>
      </p:pic>
      <p:sp>
        <p:nvSpPr>
          <p:cNvPr id="10" name="Title 1">
            <a:extLst>
              <a:ext uri="{FF2B5EF4-FFF2-40B4-BE49-F238E27FC236}">
                <a16:creationId xmlns:a16="http://schemas.microsoft.com/office/drawing/2014/main" id="{60357082-DBB1-87A2-F805-BA395078D5C0}"/>
              </a:ext>
            </a:extLst>
          </p:cNvPr>
          <p:cNvSpPr txBox="1">
            <a:spLocks/>
          </p:cNvSpPr>
          <p:nvPr/>
        </p:nvSpPr>
        <p:spPr>
          <a:xfrm>
            <a:off x="4178837" y="4403596"/>
            <a:ext cx="3834323" cy="519050"/>
          </a:xfrm>
          <a:prstGeom prst="rect">
            <a:avLst/>
          </a:prstGeom>
          <a:solidFill>
            <a:srgbClr val="000000">
              <a:alpha val="60000"/>
            </a:srgbClr>
          </a:solidFill>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nl-NL" sz="3200" b="1" dirty="0">
                <a:solidFill>
                  <a:schemeClr val="bg1"/>
                </a:solidFill>
              </a:rPr>
              <a:t>met Tibart Visser</a:t>
            </a:r>
            <a:endParaRPr lang="nl" sz="3200" dirty="0">
              <a:solidFill>
                <a:schemeClr val="bg1"/>
              </a:solidFill>
            </a:endParaRPr>
          </a:p>
        </p:txBody>
      </p:sp>
    </p:spTree>
    <p:extLst>
      <p:ext uri="{BB962C8B-B14F-4D97-AF65-F5344CB8AC3E}">
        <p14:creationId xmlns:p14="http://schemas.microsoft.com/office/powerpoint/2010/main" val="1298139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5" name="Picture 4">
            <a:extLst>
              <a:ext uri="{FF2B5EF4-FFF2-40B4-BE49-F238E27FC236}">
                <a16:creationId xmlns:a16="http://schemas.microsoft.com/office/drawing/2014/main" id="{616797D5-4607-C18A-29A3-268DC8D12165}"/>
              </a:ext>
            </a:extLst>
          </p:cNvPr>
          <p:cNvPicPr>
            <a:picLocks noChangeAspect="1"/>
          </p:cNvPicPr>
          <p:nvPr/>
        </p:nvPicPr>
        <p:blipFill>
          <a:blip r:embed="rId5"/>
          <a:stretch>
            <a:fillRect/>
          </a:stretch>
        </p:blipFill>
        <p:spPr>
          <a:xfrm>
            <a:off x="0" y="0"/>
            <a:ext cx="12192000" cy="6858000"/>
          </a:xfrm>
          <a:prstGeom prst="rect">
            <a:avLst/>
          </a:prstGeom>
        </p:spPr>
      </p:pic>
    </p:spTree>
    <p:custDataLst>
      <p:custData r:id="rId1"/>
      <p:custData r:id="rId2"/>
    </p:custDataLst>
    <p:extLst>
      <p:ext uri="{BB962C8B-B14F-4D97-AF65-F5344CB8AC3E}">
        <p14:creationId xmlns:p14="http://schemas.microsoft.com/office/powerpoint/2010/main" val="2555895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366409" y="657737"/>
            <a:ext cx="11459182" cy="900113"/>
          </a:xfrm>
        </p:spPr>
        <p:txBody>
          <a:bodyPr>
            <a:noAutofit/>
          </a:bodyPr>
          <a:lstStyle/>
          <a:p>
            <a:pPr algn="ctr"/>
            <a:r>
              <a:rPr lang="en-US" sz="5400" b="1" dirty="0"/>
              <a:t>Hoe ben </a:t>
            </a:r>
            <a:r>
              <a:rPr lang="en-US" sz="5400" b="1" dirty="0" err="1"/>
              <a:t>ik</a:t>
            </a:r>
            <a:r>
              <a:rPr lang="en-US" sz="5400" b="1" dirty="0"/>
              <a:t> </a:t>
            </a:r>
            <a:r>
              <a:rPr lang="en-US" sz="5400" b="1" dirty="0" err="1"/>
              <a:t>hier</a:t>
            </a:r>
            <a:r>
              <a:rPr lang="en-US" sz="5400" b="1" dirty="0"/>
              <a:t> </a:t>
            </a:r>
            <a:r>
              <a:rPr lang="en-US" sz="5400" b="1" dirty="0" err="1"/>
              <a:t>terecht</a:t>
            </a:r>
            <a:r>
              <a:rPr lang="en-US" sz="5400" b="1" dirty="0"/>
              <a:t> </a:t>
            </a:r>
            <a:r>
              <a:rPr lang="en-US" sz="5400" b="1" dirty="0" err="1"/>
              <a:t>gekomen</a:t>
            </a:r>
            <a:r>
              <a:rPr lang="en-US" sz="5400" b="1" dirty="0"/>
              <a:t>?</a:t>
            </a:r>
          </a:p>
        </p:txBody>
      </p:sp>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1554433" y="1625947"/>
            <a:ext cx="9083134" cy="900112"/>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2400" dirty="0" err="1">
                <a:solidFill>
                  <a:prstClr val="black"/>
                </a:solidFill>
                <a:latin typeface="Montserrat"/>
                <a:ea typeface="Roboto"/>
              </a:rPr>
              <a:t>Fellowmining</a:t>
            </a:r>
            <a:r>
              <a:rPr lang="en-US" sz="2400" dirty="0">
                <a:solidFill>
                  <a:prstClr val="black"/>
                </a:solidFill>
                <a:latin typeface="Montserrat"/>
                <a:ea typeface="Roboto"/>
              </a:rPr>
              <a:t> </a:t>
            </a:r>
            <a:r>
              <a:rPr lang="en-US" sz="2400" dirty="0" err="1">
                <a:solidFill>
                  <a:prstClr val="black"/>
                </a:solidFill>
                <a:latin typeface="Montserrat"/>
                <a:ea typeface="Roboto"/>
              </a:rPr>
              <a:t>vroeg</a:t>
            </a:r>
            <a:r>
              <a:rPr lang="en-US" sz="2400" dirty="0">
                <a:solidFill>
                  <a:prstClr val="black"/>
                </a:solidFill>
                <a:latin typeface="Montserrat"/>
                <a:ea typeface="Roboto"/>
              </a:rPr>
              <a:t> </a:t>
            </a:r>
            <a:r>
              <a:rPr lang="en-US" sz="2400" dirty="0" err="1">
                <a:solidFill>
                  <a:prstClr val="black"/>
                </a:solidFill>
                <a:latin typeface="Montserrat"/>
                <a:ea typeface="Roboto"/>
              </a:rPr>
              <a:t>mij</a:t>
            </a:r>
            <a:r>
              <a:rPr lang="en-US" sz="2400" dirty="0">
                <a:solidFill>
                  <a:prstClr val="black"/>
                </a:solidFill>
                <a:latin typeface="Montserrat"/>
                <a:ea typeface="Roboto"/>
              </a:rPr>
              <a:t> om </a:t>
            </a:r>
            <a:r>
              <a:rPr lang="en-US" sz="2400" dirty="0" err="1">
                <a:solidFill>
                  <a:prstClr val="black"/>
                </a:solidFill>
                <a:latin typeface="Montserrat"/>
                <a:ea typeface="Roboto"/>
              </a:rPr>
              <a:t>een</a:t>
            </a:r>
            <a:r>
              <a:rPr lang="en-US" sz="2400" dirty="0">
                <a:solidFill>
                  <a:prstClr val="black"/>
                </a:solidFill>
                <a:latin typeface="Montserrat"/>
                <a:ea typeface="Roboto"/>
              </a:rPr>
              <a:t> consult over wat de </a:t>
            </a:r>
            <a:r>
              <a:rPr lang="en-US" sz="2400" dirty="0" err="1">
                <a:solidFill>
                  <a:prstClr val="black"/>
                </a:solidFill>
                <a:latin typeface="Montserrat"/>
                <a:ea typeface="Roboto"/>
              </a:rPr>
              <a:t>beste</a:t>
            </a:r>
            <a:r>
              <a:rPr lang="en-US" sz="2400" dirty="0">
                <a:solidFill>
                  <a:prstClr val="black"/>
                </a:solidFill>
                <a:latin typeface="Montserrat"/>
                <a:ea typeface="Roboto"/>
              </a:rPr>
              <a:t> </a:t>
            </a:r>
            <a:r>
              <a:rPr lang="en-US" sz="2400" dirty="0" err="1">
                <a:solidFill>
                  <a:prstClr val="black"/>
                </a:solidFill>
                <a:latin typeface="Montserrat"/>
                <a:ea typeface="Roboto"/>
              </a:rPr>
              <a:t>manier</a:t>
            </a:r>
            <a:r>
              <a:rPr lang="en-US" sz="2400" dirty="0">
                <a:solidFill>
                  <a:prstClr val="black"/>
                </a:solidFill>
                <a:latin typeface="Montserrat"/>
                <a:ea typeface="Roboto"/>
              </a:rPr>
              <a:t> was om </a:t>
            </a:r>
            <a:r>
              <a:rPr lang="en-US" sz="2400" dirty="0" err="1">
                <a:solidFill>
                  <a:prstClr val="black"/>
                </a:solidFill>
                <a:latin typeface="Montserrat"/>
                <a:ea typeface="Roboto"/>
              </a:rPr>
              <a:t>een</a:t>
            </a:r>
            <a:r>
              <a:rPr lang="en-US" sz="2400" dirty="0">
                <a:solidFill>
                  <a:prstClr val="black"/>
                </a:solidFill>
                <a:latin typeface="Montserrat"/>
                <a:ea typeface="Roboto"/>
              </a:rPr>
              <a:t> </a:t>
            </a:r>
            <a:r>
              <a:rPr lang="en-US" sz="2400" dirty="0" err="1">
                <a:solidFill>
                  <a:prstClr val="black"/>
                </a:solidFill>
                <a:latin typeface="Montserrat"/>
                <a:ea typeface="Roboto"/>
              </a:rPr>
              <a:t>specifiek</a:t>
            </a:r>
            <a:r>
              <a:rPr lang="en-US" sz="2400" dirty="0">
                <a:solidFill>
                  <a:prstClr val="black"/>
                </a:solidFill>
                <a:latin typeface="Montserrat"/>
                <a:ea typeface="Roboto"/>
              </a:rPr>
              <a:t> scenario </a:t>
            </a:r>
            <a:r>
              <a:rPr lang="en-US" sz="2400" dirty="0" err="1">
                <a:solidFill>
                  <a:prstClr val="black"/>
                </a:solidFill>
                <a:latin typeface="Montserrat"/>
                <a:ea typeface="Roboto"/>
              </a:rPr>
              <a:t>te</a:t>
            </a:r>
            <a:r>
              <a:rPr lang="en-US" sz="2400" dirty="0">
                <a:solidFill>
                  <a:prstClr val="black"/>
                </a:solidFill>
                <a:latin typeface="Montserrat"/>
                <a:ea typeface="Roboto"/>
              </a:rPr>
              <a:t> </a:t>
            </a:r>
            <a:r>
              <a:rPr lang="en-US" sz="2400" dirty="0" err="1">
                <a:solidFill>
                  <a:prstClr val="black"/>
                </a:solidFill>
                <a:latin typeface="Montserrat"/>
                <a:ea typeface="Roboto"/>
              </a:rPr>
              <a:t>visualiseren</a:t>
            </a:r>
            <a:r>
              <a:rPr lang="en-US" sz="2400" dirty="0">
                <a:solidFill>
                  <a:prstClr val="black"/>
                </a:solidFill>
                <a:latin typeface="Montserrat"/>
                <a:ea typeface="Roboto"/>
              </a:rPr>
              <a:t>.</a:t>
            </a:r>
            <a:endParaRPr kumimoji="0" lang="en-US" sz="2400" b="0" i="0" u="none" strike="noStrike" kern="1200" cap="none" spc="0" normalizeH="0" baseline="0" noProof="0" dirty="0">
              <a:ln>
                <a:noFill/>
              </a:ln>
              <a:solidFill>
                <a:prstClr val="black"/>
              </a:solidFill>
              <a:effectLst/>
              <a:uLnTx/>
              <a:uFillTx/>
              <a:ea typeface="Roboto"/>
              <a:cs typeface="+mn-cs"/>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12" name="Picture 11" descr="Graphical user interface, text&#10;&#10;Description automatically generated">
            <a:extLst>
              <a:ext uri="{FF2B5EF4-FFF2-40B4-BE49-F238E27FC236}">
                <a16:creationId xmlns:a16="http://schemas.microsoft.com/office/drawing/2014/main" id="{2DEC8BF7-E3FC-8F51-9B83-5EA31519D4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30753">
            <a:off x="4113015" y="2978943"/>
            <a:ext cx="3382839" cy="900112"/>
          </a:xfrm>
          <a:prstGeom prst="rect">
            <a:avLst/>
          </a:prstGeom>
        </p:spPr>
      </p:pic>
      <p:sp>
        <p:nvSpPr>
          <p:cNvPr id="3" name="Vertical Text Placeholder 2">
            <a:extLst>
              <a:ext uri="{FF2B5EF4-FFF2-40B4-BE49-F238E27FC236}">
                <a16:creationId xmlns:a16="http://schemas.microsoft.com/office/drawing/2014/main" id="{F8B2BCE0-4276-956E-9773-7937D3AE2B50}"/>
              </a:ext>
            </a:extLst>
          </p:cNvPr>
          <p:cNvSpPr txBox="1">
            <a:spLocks/>
          </p:cNvSpPr>
          <p:nvPr/>
        </p:nvSpPr>
        <p:spPr>
          <a:xfrm>
            <a:off x="1262867" y="4589933"/>
            <a:ext cx="9083134" cy="900112"/>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2400" dirty="0" err="1">
                <a:solidFill>
                  <a:prstClr val="black"/>
                </a:solidFill>
                <a:latin typeface="Montserrat"/>
                <a:ea typeface="Roboto"/>
              </a:rPr>
              <a:t>Ik</a:t>
            </a:r>
            <a:r>
              <a:rPr lang="en-US" sz="2400" dirty="0">
                <a:solidFill>
                  <a:prstClr val="black"/>
                </a:solidFill>
                <a:latin typeface="Montserrat"/>
                <a:ea typeface="Roboto"/>
              </a:rPr>
              <a:t> had </a:t>
            </a:r>
            <a:r>
              <a:rPr lang="en-US" sz="2400" dirty="0" err="1">
                <a:solidFill>
                  <a:prstClr val="black"/>
                </a:solidFill>
                <a:latin typeface="Montserrat"/>
                <a:ea typeface="Roboto"/>
              </a:rPr>
              <a:t>toevallig</a:t>
            </a:r>
            <a:r>
              <a:rPr lang="en-US" sz="2400" dirty="0">
                <a:solidFill>
                  <a:prstClr val="black"/>
                </a:solidFill>
                <a:latin typeface="Montserrat"/>
                <a:ea typeface="Roboto"/>
              </a:rPr>
              <a:t> </a:t>
            </a:r>
            <a:r>
              <a:rPr lang="en-US" sz="2400" dirty="0" err="1">
                <a:solidFill>
                  <a:prstClr val="black"/>
                </a:solidFill>
                <a:latin typeface="Montserrat"/>
                <a:ea typeface="Roboto"/>
              </a:rPr>
              <a:t>wel</a:t>
            </a:r>
            <a:r>
              <a:rPr lang="en-US" sz="2400" dirty="0">
                <a:solidFill>
                  <a:prstClr val="black"/>
                </a:solidFill>
                <a:latin typeface="Montserrat"/>
                <a:ea typeface="Roboto"/>
              </a:rPr>
              <a:t> </a:t>
            </a:r>
            <a:r>
              <a:rPr lang="en-US" sz="2400" dirty="0" err="1">
                <a:solidFill>
                  <a:prstClr val="black"/>
                </a:solidFill>
                <a:latin typeface="Montserrat"/>
                <a:ea typeface="Roboto"/>
              </a:rPr>
              <a:t>eens</a:t>
            </a:r>
            <a:r>
              <a:rPr lang="en-US" sz="2400" dirty="0">
                <a:solidFill>
                  <a:prstClr val="black"/>
                </a:solidFill>
                <a:latin typeface="Montserrat"/>
                <a:ea typeface="Roboto"/>
              </a:rPr>
              <a:t> </a:t>
            </a:r>
            <a:r>
              <a:rPr lang="en-US" sz="2400" dirty="0" err="1">
                <a:solidFill>
                  <a:prstClr val="black"/>
                </a:solidFill>
                <a:latin typeface="Montserrat"/>
                <a:ea typeface="Roboto"/>
              </a:rPr>
              <a:t>iets</a:t>
            </a:r>
            <a:r>
              <a:rPr lang="en-US" sz="2400" dirty="0">
                <a:solidFill>
                  <a:prstClr val="black"/>
                </a:solidFill>
                <a:latin typeface="Montserrat"/>
                <a:ea typeface="Roboto"/>
              </a:rPr>
              <a:t> </a:t>
            </a:r>
            <a:r>
              <a:rPr lang="en-US" sz="2400" dirty="0" err="1">
                <a:solidFill>
                  <a:prstClr val="black"/>
                </a:solidFill>
                <a:latin typeface="Montserrat"/>
                <a:ea typeface="Roboto"/>
              </a:rPr>
              <a:t>gedaan</a:t>
            </a:r>
            <a:r>
              <a:rPr lang="en-US" sz="2400" dirty="0">
                <a:solidFill>
                  <a:prstClr val="black"/>
                </a:solidFill>
                <a:latin typeface="Montserrat"/>
                <a:ea typeface="Roboto"/>
              </a:rPr>
              <a:t> met </a:t>
            </a:r>
            <a:r>
              <a:rPr lang="en-US" sz="2400" dirty="0" err="1">
                <a:solidFill>
                  <a:prstClr val="black"/>
                </a:solidFill>
                <a:latin typeface="Montserrat"/>
                <a:ea typeface="Roboto"/>
              </a:rPr>
              <a:t>javascript</a:t>
            </a:r>
            <a:r>
              <a:rPr lang="en-US" sz="2400" dirty="0">
                <a:solidFill>
                  <a:prstClr val="black"/>
                </a:solidFill>
                <a:latin typeface="Montserrat"/>
                <a:ea typeface="Roboto"/>
              </a:rPr>
              <a:t> </a:t>
            </a:r>
            <a:r>
              <a:rPr lang="en-US" sz="2400" dirty="0" err="1">
                <a:solidFill>
                  <a:prstClr val="black"/>
                </a:solidFill>
                <a:latin typeface="Montserrat"/>
                <a:ea typeface="Roboto"/>
              </a:rPr>
              <a:t>en</a:t>
            </a:r>
            <a:r>
              <a:rPr lang="en-US" sz="2400" dirty="0">
                <a:solidFill>
                  <a:prstClr val="black"/>
                </a:solidFill>
                <a:latin typeface="Montserrat"/>
                <a:ea typeface="Roboto"/>
              </a:rPr>
              <a:t> graph datatypes…</a:t>
            </a:r>
            <a:endParaRPr kumimoji="0" lang="en-US" sz="2400" b="0" i="0" u="none" strike="noStrike" kern="1200" cap="none" spc="0" normalizeH="0" baseline="0" noProof="0" dirty="0">
              <a:ln>
                <a:noFill/>
              </a:ln>
              <a:solidFill>
                <a:prstClr val="black"/>
              </a:solidFill>
              <a:effectLst/>
              <a:uLnTx/>
              <a:uFillTx/>
              <a:ea typeface="Roboto"/>
              <a:cs typeface="+mn-cs"/>
            </a:endParaRPr>
          </a:p>
        </p:txBody>
      </p:sp>
    </p:spTree>
    <p:custDataLst>
      <p:custData r:id="rId1"/>
      <p:custData r:id="rId2"/>
    </p:custDataLst>
    <p:extLst>
      <p:ext uri="{BB962C8B-B14F-4D97-AF65-F5344CB8AC3E}">
        <p14:creationId xmlns:p14="http://schemas.microsoft.com/office/powerpoint/2010/main" val="2493846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1554433" y="1777721"/>
            <a:ext cx="9083134" cy="671115"/>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1800" b="0" i="0" dirty="0" err="1">
                <a:solidFill>
                  <a:srgbClr val="111111"/>
                </a:solidFill>
                <a:effectLst/>
                <a:latin typeface="Montserrat" panose="00000500000000000000" pitchFamily="2" charset="0"/>
              </a:rPr>
              <a:t>Fellowmining</a:t>
            </a:r>
            <a:r>
              <a:rPr lang="en-US" sz="1800" b="0" i="0" dirty="0">
                <a:solidFill>
                  <a:srgbClr val="111111"/>
                </a:solidFill>
                <a:effectLst/>
                <a:latin typeface="Montserrat" panose="00000500000000000000" pitchFamily="2" charset="0"/>
              </a:rPr>
              <a:t> is </a:t>
            </a:r>
            <a:r>
              <a:rPr lang="en-US" sz="1800" b="0" i="0" dirty="0" err="1">
                <a:solidFill>
                  <a:srgbClr val="111111"/>
                </a:solidFill>
                <a:effectLst/>
                <a:latin typeface="Montserrat" panose="00000500000000000000" pitchFamily="2" charset="0"/>
              </a:rPr>
              <a:t>een</a:t>
            </a:r>
            <a:r>
              <a:rPr lang="en-US" sz="1800" b="0" i="0" dirty="0">
                <a:solidFill>
                  <a:srgbClr val="111111"/>
                </a:solidFill>
                <a:effectLst/>
                <a:latin typeface="Montserrat" panose="00000500000000000000" pitchFamily="2" charset="0"/>
              </a:rPr>
              <a:t> Fellowmin</a:t>
            </a:r>
            <a:r>
              <a:rPr lang="en-US" sz="1800" dirty="0">
                <a:solidFill>
                  <a:srgbClr val="111111"/>
                </a:solidFill>
                <a:latin typeface="Montserrat" panose="00000500000000000000" pitchFamily="2" charset="0"/>
              </a:rPr>
              <a:t>d </a:t>
            </a:r>
            <a:r>
              <a:rPr lang="en-US" sz="1800" b="0" i="0" dirty="0">
                <a:solidFill>
                  <a:srgbClr val="111111"/>
                </a:solidFill>
                <a:effectLst/>
                <a:latin typeface="Montserrat" panose="00000500000000000000" pitchFamily="2" charset="0"/>
              </a:rPr>
              <a:t>product </a:t>
            </a:r>
            <a:r>
              <a:rPr lang="en-US" sz="1800" b="0" i="0" dirty="0" err="1">
                <a:solidFill>
                  <a:srgbClr val="111111"/>
                </a:solidFill>
                <a:effectLst/>
                <a:latin typeface="Montserrat" panose="00000500000000000000" pitchFamily="2" charset="0"/>
              </a:rPr>
              <a:t>dat</a:t>
            </a:r>
            <a:r>
              <a:rPr lang="en-US" sz="1800" b="0" i="0" dirty="0">
                <a:solidFill>
                  <a:srgbClr val="111111"/>
                </a:solidFill>
                <a:effectLst/>
                <a:latin typeface="Montserrat" panose="00000500000000000000" pitchFamily="2" charset="0"/>
              </a:rPr>
              <a:t> </a:t>
            </a:r>
            <a:r>
              <a:rPr lang="en-US" sz="1800" b="0" i="0" dirty="0" err="1">
                <a:solidFill>
                  <a:srgbClr val="111111"/>
                </a:solidFill>
                <a:effectLst/>
                <a:latin typeface="Montserrat" panose="00000500000000000000" pitchFamily="2" charset="0"/>
              </a:rPr>
              <a:t>d.m.v.</a:t>
            </a:r>
            <a:r>
              <a:rPr lang="en-US" sz="1800" b="0" i="0" dirty="0">
                <a:solidFill>
                  <a:srgbClr val="111111"/>
                </a:solidFill>
                <a:effectLst/>
                <a:latin typeface="Montserrat" panose="00000500000000000000" pitchFamily="2" charset="0"/>
              </a:rPr>
              <a:t> </a:t>
            </a:r>
            <a:r>
              <a:rPr lang="en-US" sz="1800" dirty="0">
                <a:solidFill>
                  <a:srgbClr val="111111"/>
                </a:solidFill>
                <a:latin typeface="Montserrat" panose="00000500000000000000" pitchFamily="2" charset="0"/>
              </a:rPr>
              <a:t>process mining </a:t>
            </a:r>
            <a:r>
              <a:rPr lang="en-US" sz="1800" dirty="0" err="1">
                <a:solidFill>
                  <a:srgbClr val="111111"/>
                </a:solidFill>
                <a:latin typeface="Montserrat" panose="00000500000000000000" pitchFamily="2" charset="0"/>
              </a:rPr>
              <a:t>procesoptimalisatie</a:t>
            </a:r>
            <a:r>
              <a:rPr lang="en-US" sz="1800" dirty="0">
                <a:solidFill>
                  <a:srgbClr val="111111"/>
                </a:solidFill>
                <a:latin typeface="Montserrat" panose="00000500000000000000" pitchFamily="2" charset="0"/>
              </a:rPr>
              <a:t> </a:t>
            </a:r>
            <a:r>
              <a:rPr lang="en-US" sz="1800" dirty="0" err="1">
                <a:solidFill>
                  <a:srgbClr val="111111"/>
                </a:solidFill>
                <a:latin typeface="Montserrat" panose="00000500000000000000" pitchFamily="2" charset="0"/>
              </a:rPr>
              <a:t>suggesties</a:t>
            </a:r>
            <a:r>
              <a:rPr lang="en-US" sz="1800" dirty="0">
                <a:solidFill>
                  <a:srgbClr val="111111"/>
                </a:solidFill>
                <a:latin typeface="Montserrat" panose="00000500000000000000" pitchFamily="2" charset="0"/>
              </a:rPr>
              <a:t> </a:t>
            </a:r>
            <a:r>
              <a:rPr lang="en-US" sz="1800" dirty="0" err="1">
                <a:solidFill>
                  <a:srgbClr val="111111"/>
                </a:solidFill>
                <a:latin typeface="Montserrat" panose="00000500000000000000" pitchFamily="2" charset="0"/>
              </a:rPr>
              <a:t>kan</a:t>
            </a:r>
            <a:r>
              <a:rPr lang="en-US" sz="1800" dirty="0">
                <a:solidFill>
                  <a:srgbClr val="111111"/>
                </a:solidFill>
                <a:latin typeface="Montserrat" panose="00000500000000000000" pitchFamily="2" charset="0"/>
              </a:rPr>
              <a:t> </a:t>
            </a:r>
            <a:r>
              <a:rPr lang="en-US" sz="1800" dirty="0" err="1">
                <a:solidFill>
                  <a:srgbClr val="111111"/>
                </a:solidFill>
                <a:latin typeface="Montserrat" panose="00000500000000000000" pitchFamily="2" charset="0"/>
              </a:rPr>
              <a:t>doen</a:t>
            </a:r>
            <a:r>
              <a:rPr lang="en-US" sz="1800" dirty="0">
                <a:solidFill>
                  <a:srgbClr val="111111"/>
                </a:solidFill>
                <a:latin typeface="Montserrat" panose="00000500000000000000" pitchFamily="2" charset="0"/>
              </a:rPr>
              <a:t>.</a:t>
            </a:r>
            <a:endParaRPr lang="en-US" sz="1800" b="0" i="0" dirty="0">
              <a:solidFill>
                <a:srgbClr val="111111"/>
              </a:solidFill>
              <a:effectLst/>
              <a:latin typeface="Montserrat" panose="00000500000000000000" pitchFamily="2" charset="0"/>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8" name="Graphic 7">
            <a:extLst>
              <a:ext uri="{FF2B5EF4-FFF2-40B4-BE49-F238E27FC236}">
                <a16:creationId xmlns:a16="http://schemas.microsoft.com/office/drawing/2014/main" id="{1504D7F3-3F31-10F6-610F-24DE476AABF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21327828">
            <a:off x="3342986" y="585218"/>
            <a:ext cx="5506030" cy="932031"/>
          </a:xfrm>
          <a:prstGeom prst="rect">
            <a:avLst/>
          </a:prstGeom>
          <a:effectLst>
            <a:outerShdw blurRad="50800" dist="38100" dir="2700000" algn="tl" rotWithShape="0">
              <a:prstClr val="black">
                <a:alpha val="40000"/>
              </a:prstClr>
            </a:outerShdw>
          </a:effectLst>
        </p:spPr>
      </p:pic>
      <p:pic>
        <p:nvPicPr>
          <p:cNvPr id="6" name="Picture 5" descr="Graphical user interface, application, Word&#10;&#10;Description automatically generated">
            <a:extLst>
              <a:ext uri="{FF2B5EF4-FFF2-40B4-BE49-F238E27FC236}">
                <a16:creationId xmlns:a16="http://schemas.microsoft.com/office/drawing/2014/main" id="{0C69C4F0-8573-E2EE-4F62-343782A5C03B}"/>
              </a:ext>
            </a:extLst>
          </p:cNvPr>
          <p:cNvPicPr>
            <a:picLocks noChangeAspect="1"/>
          </p:cNvPicPr>
          <p:nvPr/>
        </p:nvPicPr>
        <p:blipFill rotWithShape="1">
          <a:blip r:embed="rId7">
            <a:extLst>
              <a:ext uri="{28A0092B-C50C-407E-A947-70E740481C1C}">
                <a14:useLocalDpi xmlns:a14="http://schemas.microsoft.com/office/drawing/2010/main" val="0"/>
              </a:ext>
            </a:extLst>
          </a:blip>
          <a:srcRect t="22017"/>
          <a:stretch/>
        </p:blipFill>
        <p:spPr>
          <a:xfrm>
            <a:off x="1836061" y="2493034"/>
            <a:ext cx="8519877" cy="3745578"/>
          </a:xfrm>
          <a:prstGeom prst="rect">
            <a:avLst/>
          </a:prstGeom>
        </p:spPr>
      </p:pic>
    </p:spTree>
    <p:custDataLst>
      <p:custData r:id="rId1"/>
      <p:custData r:id="rId2"/>
    </p:custDataLst>
    <p:extLst>
      <p:ext uri="{BB962C8B-B14F-4D97-AF65-F5344CB8AC3E}">
        <p14:creationId xmlns:p14="http://schemas.microsoft.com/office/powerpoint/2010/main" val="1184427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366409" y="657737"/>
            <a:ext cx="11459182" cy="900113"/>
          </a:xfrm>
        </p:spPr>
        <p:txBody>
          <a:bodyPr>
            <a:noAutofit/>
          </a:bodyPr>
          <a:lstStyle/>
          <a:p>
            <a:pPr algn="ctr"/>
            <a:r>
              <a:rPr lang="en-US" sz="5400" b="1" dirty="0"/>
              <a:t>Wat was het </a:t>
            </a:r>
            <a:r>
              <a:rPr lang="en-US" sz="5400" b="1" dirty="0" err="1"/>
              <a:t>probleem</a:t>
            </a:r>
            <a:r>
              <a:rPr lang="en-US" sz="5400" b="1" dirty="0"/>
              <a:t>?</a:t>
            </a:r>
          </a:p>
        </p:txBody>
      </p:sp>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1554433" y="2086800"/>
            <a:ext cx="9083134" cy="3559411"/>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2400" dirty="0">
                <a:solidFill>
                  <a:prstClr val="black"/>
                </a:solidFill>
                <a:latin typeface="Montserrat"/>
                <a:ea typeface="Roboto"/>
              </a:rPr>
              <a:t>De </a:t>
            </a:r>
            <a:r>
              <a:rPr lang="en-US" sz="2400" dirty="0" err="1">
                <a:solidFill>
                  <a:prstClr val="black"/>
                </a:solidFill>
                <a:latin typeface="Montserrat"/>
                <a:ea typeface="Roboto"/>
              </a:rPr>
              <a:t>uitdaging</a:t>
            </a:r>
            <a:r>
              <a:rPr lang="en-US" sz="2400" dirty="0">
                <a:solidFill>
                  <a:prstClr val="black"/>
                </a:solidFill>
                <a:latin typeface="Montserrat"/>
                <a:ea typeface="Roboto"/>
              </a:rPr>
              <a:t> van het Fellowmind team was </a:t>
            </a:r>
            <a:r>
              <a:rPr lang="en-US" sz="2400" dirty="0" err="1">
                <a:solidFill>
                  <a:prstClr val="black"/>
                </a:solidFill>
                <a:latin typeface="Montserrat"/>
                <a:ea typeface="Roboto"/>
              </a:rPr>
              <a:t>dat</a:t>
            </a:r>
            <a:r>
              <a:rPr lang="en-US" sz="2400" dirty="0">
                <a:solidFill>
                  <a:prstClr val="black"/>
                </a:solidFill>
                <a:latin typeface="Montserrat"/>
                <a:ea typeface="Roboto"/>
              </a:rPr>
              <a:t> de </a:t>
            </a:r>
            <a:br>
              <a:rPr lang="en-US" sz="2400" dirty="0">
                <a:solidFill>
                  <a:prstClr val="black"/>
                </a:solidFill>
                <a:latin typeface="Montserrat"/>
                <a:ea typeface="Roboto"/>
              </a:rPr>
            </a:br>
            <a:r>
              <a:rPr lang="en-US" sz="2400" b="1" dirty="0">
                <a:solidFill>
                  <a:prstClr val="black"/>
                </a:solidFill>
                <a:latin typeface="Montserrat"/>
                <a:ea typeface="Roboto"/>
              </a:rPr>
              <a:t>mining data</a:t>
            </a:r>
            <a:r>
              <a:rPr lang="en-US" sz="2400" dirty="0">
                <a:solidFill>
                  <a:prstClr val="black"/>
                </a:solidFill>
                <a:latin typeface="Montserrat"/>
                <a:ea typeface="Roboto"/>
              </a:rPr>
              <a:t> </a:t>
            </a:r>
            <a:r>
              <a:rPr lang="en-US" sz="2400" dirty="0" err="1">
                <a:solidFill>
                  <a:prstClr val="black"/>
                </a:solidFill>
                <a:latin typeface="Montserrat"/>
                <a:ea typeface="Roboto"/>
              </a:rPr>
              <a:t>als</a:t>
            </a:r>
            <a:r>
              <a:rPr lang="en-US" sz="2400" dirty="0">
                <a:solidFill>
                  <a:prstClr val="black"/>
                </a:solidFill>
                <a:latin typeface="Montserrat"/>
                <a:ea typeface="Roboto"/>
              </a:rPr>
              <a:t> </a:t>
            </a:r>
            <a:r>
              <a:rPr lang="en-US" sz="2400" dirty="0" err="1">
                <a:solidFill>
                  <a:prstClr val="black"/>
                </a:solidFill>
                <a:latin typeface="Montserrat"/>
                <a:ea typeface="Roboto"/>
              </a:rPr>
              <a:t>een</a:t>
            </a:r>
            <a:r>
              <a:rPr lang="en-US" sz="2400" dirty="0">
                <a:solidFill>
                  <a:prstClr val="black"/>
                </a:solidFill>
                <a:latin typeface="Montserrat"/>
                <a:ea typeface="Roboto"/>
              </a:rPr>
              <a:t> </a:t>
            </a:r>
            <a:r>
              <a:rPr lang="en-US" sz="2400" dirty="0" err="1">
                <a:solidFill>
                  <a:prstClr val="black"/>
                </a:solidFill>
                <a:latin typeface="Montserrat"/>
                <a:ea typeface="Roboto"/>
              </a:rPr>
              <a:t>een</a:t>
            </a:r>
            <a:r>
              <a:rPr lang="en-US" sz="2400" dirty="0">
                <a:solidFill>
                  <a:prstClr val="black"/>
                </a:solidFill>
                <a:latin typeface="Montserrat"/>
                <a:ea typeface="Roboto"/>
              </a:rPr>
              <a:t> </a:t>
            </a:r>
            <a:r>
              <a:rPr lang="en-US" sz="2400" b="1" dirty="0" err="1">
                <a:solidFill>
                  <a:prstClr val="black"/>
                </a:solidFill>
                <a:latin typeface="Montserrat"/>
                <a:ea typeface="Roboto"/>
              </a:rPr>
              <a:t>swimlane</a:t>
            </a:r>
            <a:r>
              <a:rPr lang="en-US" sz="2400" b="1" dirty="0">
                <a:solidFill>
                  <a:prstClr val="black"/>
                </a:solidFill>
                <a:latin typeface="Montserrat"/>
                <a:ea typeface="Roboto"/>
              </a:rPr>
              <a:t> diagram </a:t>
            </a:r>
            <a:r>
              <a:rPr lang="en-US" sz="2400" dirty="0" err="1">
                <a:solidFill>
                  <a:prstClr val="black"/>
                </a:solidFill>
                <a:latin typeface="Montserrat"/>
                <a:ea typeface="Roboto"/>
              </a:rPr>
              <a:t>afgebeeld</a:t>
            </a:r>
            <a:r>
              <a:rPr lang="en-US" sz="2400" dirty="0">
                <a:solidFill>
                  <a:prstClr val="black"/>
                </a:solidFill>
                <a:latin typeface="Montserrat"/>
                <a:ea typeface="Roboto"/>
              </a:rPr>
              <a:t> </a:t>
            </a:r>
            <a:r>
              <a:rPr lang="en-US" sz="2400" dirty="0" err="1">
                <a:solidFill>
                  <a:prstClr val="black"/>
                </a:solidFill>
                <a:latin typeface="Montserrat"/>
                <a:ea typeface="Roboto"/>
              </a:rPr>
              <a:t>moest</a:t>
            </a:r>
            <a:r>
              <a:rPr lang="en-US" sz="2400" dirty="0">
                <a:solidFill>
                  <a:prstClr val="black"/>
                </a:solidFill>
                <a:latin typeface="Montserrat"/>
                <a:ea typeface="Roboto"/>
              </a:rPr>
              <a:t> </a:t>
            </a:r>
            <a:r>
              <a:rPr lang="en-US" sz="2400" dirty="0" err="1">
                <a:solidFill>
                  <a:prstClr val="black"/>
                </a:solidFill>
                <a:latin typeface="Montserrat"/>
                <a:ea typeface="Roboto"/>
              </a:rPr>
              <a:t>worden</a:t>
            </a:r>
            <a:r>
              <a:rPr lang="en-US" sz="2400" dirty="0">
                <a:solidFill>
                  <a:prstClr val="black"/>
                </a:solidFill>
                <a:latin typeface="Montserrat"/>
                <a:ea typeface="Roboto"/>
              </a:rPr>
              <a:t>.</a:t>
            </a: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endParaRPr kumimoji="0" lang="en-US" sz="2400" b="0" i="0" u="none" strike="noStrike" kern="1200" cap="none" spc="0" normalizeH="0" baseline="0" noProof="0" dirty="0">
              <a:ln>
                <a:noFill/>
              </a:ln>
              <a:solidFill>
                <a:prstClr val="black"/>
              </a:solidFill>
              <a:effectLst/>
              <a:uLnTx/>
              <a:uFillTx/>
              <a:latin typeface="Montserrat"/>
              <a:ea typeface="Roboto"/>
              <a:cs typeface="+mn-cs"/>
            </a:endParaRP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2400" dirty="0" err="1">
                <a:solidFill>
                  <a:prstClr val="black"/>
                </a:solidFill>
                <a:latin typeface="Montserrat"/>
                <a:ea typeface="Roboto"/>
              </a:rPr>
              <a:t>Klinkt</a:t>
            </a:r>
            <a:r>
              <a:rPr lang="en-US" sz="2400" dirty="0">
                <a:solidFill>
                  <a:prstClr val="black"/>
                </a:solidFill>
                <a:latin typeface="Montserrat"/>
                <a:ea typeface="Roboto"/>
              </a:rPr>
              <a:t> </a:t>
            </a:r>
            <a:r>
              <a:rPr lang="en-US" sz="2400" dirty="0" err="1">
                <a:solidFill>
                  <a:prstClr val="black"/>
                </a:solidFill>
                <a:latin typeface="Montserrat"/>
                <a:ea typeface="Roboto"/>
              </a:rPr>
              <a:t>makkelijk</a:t>
            </a:r>
            <a:r>
              <a:rPr lang="en-US" sz="2400" dirty="0">
                <a:solidFill>
                  <a:prstClr val="black"/>
                </a:solidFill>
                <a:latin typeface="Montserrat"/>
                <a:ea typeface="Roboto"/>
              </a:rPr>
              <a:t> </a:t>
            </a:r>
            <a:r>
              <a:rPr lang="en-US" sz="2400" dirty="0" err="1">
                <a:solidFill>
                  <a:prstClr val="black"/>
                </a:solidFill>
                <a:latin typeface="Montserrat"/>
                <a:ea typeface="Roboto"/>
              </a:rPr>
              <a:t>en</a:t>
            </a:r>
            <a:r>
              <a:rPr lang="en-US" sz="2400" dirty="0">
                <a:solidFill>
                  <a:prstClr val="black"/>
                </a:solidFill>
                <a:latin typeface="Montserrat"/>
                <a:ea typeface="Roboto"/>
              </a:rPr>
              <a:t> </a:t>
            </a:r>
            <a:r>
              <a:rPr lang="en-US" sz="2400" dirty="0" err="1">
                <a:solidFill>
                  <a:prstClr val="black"/>
                </a:solidFill>
                <a:latin typeface="Montserrat"/>
                <a:ea typeface="Roboto"/>
              </a:rPr>
              <a:t>als</a:t>
            </a:r>
            <a:r>
              <a:rPr lang="en-US" sz="2400" dirty="0">
                <a:solidFill>
                  <a:prstClr val="black"/>
                </a:solidFill>
                <a:latin typeface="Montserrat"/>
                <a:ea typeface="Roboto"/>
              </a:rPr>
              <a:t> </a:t>
            </a:r>
            <a:r>
              <a:rPr lang="en-US" sz="2400" dirty="0" err="1">
                <a:solidFill>
                  <a:prstClr val="black"/>
                </a:solidFill>
                <a:latin typeface="Montserrat"/>
                <a:ea typeface="Roboto"/>
              </a:rPr>
              <a:t>iets</a:t>
            </a:r>
            <a:r>
              <a:rPr lang="en-US" sz="2400" dirty="0">
                <a:solidFill>
                  <a:prstClr val="black"/>
                </a:solidFill>
                <a:latin typeface="Montserrat"/>
                <a:ea typeface="Roboto"/>
              </a:rPr>
              <a:t> wat al door </a:t>
            </a:r>
            <a:r>
              <a:rPr lang="en-US" sz="2400" dirty="0" err="1">
                <a:solidFill>
                  <a:prstClr val="black"/>
                </a:solidFill>
                <a:latin typeface="Montserrat"/>
                <a:ea typeface="Roboto"/>
              </a:rPr>
              <a:t>iemand</a:t>
            </a:r>
            <a:r>
              <a:rPr lang="en-US" sz="2400" dirty="0">
                <a:solidFill>
                  <a:prstClr val="black"/>
                </a:solidFill>
                <a:latin typeface="Montserrat"/>
                <a:ea typeface="Roboto"/>
              </a:rPr>
              <a:t> </a:t>
            </a:r>
            <a:r>
              <a:rPr lang="en-US" sz="2400" dirty="0" err="1">
                <a:solidFill>
                  <a:prstClr val="black"/>
                </a:solidFill>
                <a:latin typeface="Montserrat"/>
                <a:ea typeface="Roboto"/>
              </a:rPr>
              <a:t>anders</a:t>
            </a:r>
            <a:r>
              <a:rPr lang="en-US" sz="2400" dirty="0">
                <a:solidFill>
                  <a:prstClr val="black"/>
                </a:solidFill>
                <a:latin typeface="Montserrat"/>
                <a:ea typeface="Roboto"/>
              </a:rPr>
              <a:t> is </a:t>
            </a:r>
            <a:r>
              <a:rPr lang="en-US" sz="2400" dirty="0" err="1">
                <a:solidFill>
                  <a:prstClr val="black"/>
                </a:solidFill>
                <a:latin typeface="Montserrat"/>
                <a:ea typeface="Roboto"/>
              </a:rPr>
              <a:t>bedacht</a:t>
            </a:r>
            <a:r>
              <a:rPr lang="en-US" sz="2400" dirty="0">
                <a:solidFill>
                  <a:prstClr val="black"/>
                </a:solidFill>
                <a:latin typeface="Montserrat"/>
                <a:ea typeface="Roboto"/>
              </a:rPr>
              <a:t>… </a:t>
            </a:r>
            <a:r>
              <a:rPr lang="en-US" sz="2400" dirty="0" err="1">
                <a:solidFill>
                  <a:prstClr val="black"/>
                </a:solidFill>
                <a:latin typeface="Montserrat"/>
                <a:ea typeface="Roboto"/>
              </a:rPr>
              <a:t>toch</a:t>
            </a:r>
            <a:r>
              <a:rPr lang="en-US" sz="2400" dirty="0">
                <a:solidFill>
                  <a:prstClr val="black"/>
                </a:solidFill>
                <a:latin typeface="Montserrat"/>
                <a:ea typeface="Roboto"/>
              </a:rPr>
              <a:t>?</a:t>
            </a: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endParaRPr lang="en-US" sz="2400" dirty="0">
              <a:solidFill>
                <a:prstClr val="black"/>
              </a:solidFill>
              <a:latin typeface="Montserrat"/>
              <a:ea typeface="Roboto"/>
            </a:endParaRP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r>
              <a:rPr lang="en-US" sz="2400" b="1" dirty="0">
                <a:solidFill>
                  <a:prstClr val="black"/>
                </a:solidFill>
                <a:latin typeface="Montserrat"/>
                <a:ea typeface="Roboto"/>
              </a:rPr>
              <a:t>NOPE!</a:t>
            </a: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endParaRPr kumimoji="0" lang="en-US" sz="2400" b="0" i="0" u="none" strike="noStrike" kern="1200" cap="none" spc="0" normalizeH="0" baseline="0" noProof="0" dirty="0">
              <a:ln>
                <a:noFill/>
              </a:ln>
              <a:solidFill>
                <a:prstClr val="black"/>
              </a:solidFill>
              <a:effectLst/>
              <a:uLnTx/>
              <a:uFillTx/>
              <a:latin typeface="Montserrat"/>
              <a:ea typeface="Roboto"/>
              <a:cs typeface="+mn-cs"/>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spTree>
    <p:custDataLst>
      <p:custData r:id="rId1"/>
      <p:custData r:id="rId2"/>
    </p:custDataLst>
    <p:extLst>
      <p:ext uri="{BB962C8B-B14F-4D97-AF65-F5344CB8AC3E}">
        <p14:creationId xmlns:p14="http://schemas.microsoft.com/office/powerpoint/2010/main" val="1795309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366409" y="682157"/>
            <a:ext cx="11459182" cy="843685"/>
          </a:xfrm>
        </p:spPr>
        <p:txBody>
          <a:bodyPr>
            <a:noAutofit/>
          </a:bodyPr>
          <a:lstStyle/>
          <a:p>
            <a:pPr algn="ctr"/>
            <a:r>
              <a:rPr lang="en-US" sz="5400" b="1" dirty="0" err="1"/>
              <a:t>Mijn</a:t>
            </a:r>
            <a:r>
              <a:rPr lang="en-US" sz="5400" b="1" dirty="0"/>
              <a:t> </a:t>
            </a:r>
            <a:r>
              <a:rPr lang="en-US" sz="5400" b="1" dirty="0" err="1"/>
              <a:t>uitdagingen</a:t>
            </a:r>
            <a:endParaRPr lang="en-US" sz="5400" b="1" dirty="0"/>
          </a:p>
        </p:txBody>
      </p:sp>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3218605" y="1976602"/>
            <a:ext cx="5754790" cy="2904795"/>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a:buClr>
                <a:prstClr val="black"/>
              </a:buClr>
              <a:defRPr/>
            </a:pPr>
            <a:r>
              <a:rPr lang="en-US" sz="2400" dirty="0" err="1">
                <a:solidFill>
                  <a:prstClr val="black"/>
                </a:solidFill>
                <a:latin typeface="Montserrat"/>
                <a:ea typeface="Roboto"/>
              </a:rPr>
              <a:t>Een</a:t>
            </a:r>
            <a:r>
              <a:rPr lang="en-US" sz="2400" dirty="0">
                <a:solidFill>
                  <a:prstClr val="black"/>
                </a:solidFill>
                <a:latin typeface="Montserrat"/>
                <a:ea typeface="Roboto"/>
              </a:rPr>
              <a:t> custom visual </a:t>
            </a:r>
            <a:r>
              <a:rPr lang="en-US" sz="2400" dirty="0" err="1">
                <a:solidFill>
                  <a:prstClr val="black"/>
                </a:solidFill>
                <a:latin typeface="Montserrat"/>
                <a:ea typeface="Roboto"/>
              </a:rPr>
              <a:t>maken</a:t>
            </a:r>
            <a:endParaRPr lang="en-US" sz="2400" dirty="0">
              <a:solidFill>
                <a:prstClr val="black"/>
              </a:solidFill>
              <a:latin typeface="Montserrat"/>
              <a:ea typeface="Roboto"/>
            </a:endParaRPr>
          </a:p>
          <a:p>
            <a:pPr>
              <a:buClr>
                <a:prstClr val="black"/>
              </a:buClr>
              <a:defRPr/>
            </a:pPr>
            <a:r>
              <a:rPr lang="en-US" sz="2400" dirty="0" err="1">
                <a:solidFill>
                  <a:prstClr val="black"/>
                </a:solidFill>
                <a:latin typeface="Montserrat"/>
                <a:ea typeface="Roboto"/>
              </a:rPr>
              <a:t>PowerBI</a:t>
            </a:r>
            <a:endParaRPr lang="en-US" sz="2400" dirty="0">
              <a:solidFill>
                <a:prstClr val="black"/>
              </a:solidFill>
              <a:latin typeface="Montserrat"/>
              <a:ea typeface="Roboto"/>
            </a:endParaRPr>
          </a:p>
          <a:p>
            <a:pPr>
              <a:buClr>
                <a:prstClr val="black"/>
              </a:buClr>
              <a:defRPr/>
            </a:pPr>
            <a:r>
              <a:rPr lang="en-US" sz="2400" dirty="0" err="1">
                <a:solidFill>
                  <a:prstClr val="black"/>
                </a:solidFill>
                <a:latin typeface="Montserrat"/>
                <a:ea typeface="Roboto"/>
              </a:rPr>
              <a:t>Nieuwe</a:t>
            </a:r>
            <a:r>
              <a:rPr lang="en-US" sz="2400" dirty="0">
                <a:solidFill>
                  <a:prstClr val="black"/>
                </a:solidFill>
                <a:latin typeface="Montserrat"/>
                <a:ea typeface="Roboto"/>
              </a:rPr>
              <a:t> API’s</a:t>
            </a:r>
          </a:p>
          <a:p>
            <a:pPr>
              <a:buClr>
                <a:prstClr val="black"/>
              </a:buClr>
              <a:defRPr/>
            </a:pPr>
            <a:r>
              <a:rPr lang="en-US" sz="2400" dirty="0" err="1">
                <a:solidFill>
                  <a:prstClr val="black"/>
                </a:solidFill>
                <a:latin typeface="Montserrat"/>
                <a:ea typeface="Roboto"/>
              </a:rPr>
              <a:t>Iets</a:t>
            </a:r>
            <a:r>
              <a:rPr lang="en-US" sz="2400" dirty="0">
                <a:solidFill>
                  <a:prstClr val="black"/>
                </a:solidFill>
                <a:latin typeface="Montserrat"/>
                <a:ea typeface="Roboto"/>
              </a:rPr>
              <a:t> </a:t>
            </a:r>
            <a:r>
              <a:rPr lang="en-US" sz="2400" dirty="0" err="1">
                <a:solidFill>
                  <a:prstClr val="black"/>
                </a:solidFill>
                <a:latin typeface="Montserrat"/>
                <a:ea typeface="Roboto"/>
              </a:rPr>
              <a:t>meer</a:t>
            </a:r>
            <a:r>
              <a:rPr lang="en-US" sz="2400" dirty="0">
                <a:solidFill>
                  <a:prstClr val="black"/>
                </a:solidFill>
                <a:latin typeface="Montserrat"/>
                <a:ea typeface="Roboto"/>
              </a:rPr>
              <a:t> dan </a:t>
            </a:r>
            <a:r>
              <a:rPr lang="en-US" sz="2400" dirty="0" err="1">
                <a:solidFill>
                  <a:prstClr val="black"/>
                </a:solidFill>
                <a:latin typeface="Montserrat"/>
                <a:ea typeface="Roboto"/>
              </a:rPr>
              <a:t>een</a:t>
            </a:r>
            <a:r>
              <a:rPr lang="en-US" sz="2400" dirty="0">
                <a:solidFill>
                  <a:prstClr val="black"/>
                </a:solidFill>
                <a:latin typeface="Montserrat"/>
                <a:ea typeface="Roboto"/>
              </a:rPr>
              <a:t> </a:t>
            </a:r>
            <a:r>
              <a:rPr lang="en-US" sz="2400" dirty="0" err="1">
                <a:solidFill>
                  <a:prstClr val="black"/>
                </a:solidFill>
                <a:latin typeface="Montserrat"/>
                <a:ea typeface="Roboto"/>
              </a:rPr>
              <a:t>beetje</a:t>
            </a:r>
            <a:r>
              <a:rPr lang="en-US" sz="2400" dirty="0">
                <a:solidFill>
                  <a:prstClr val="black"/>
                </a:solidFill>
                <a:latin typeface="Montserrat"/>
                <a:ea typeface="Roboto"/>
              </a:rPr>
              <a:t> </a:t>
            </a:r>
            <a:r>
              <a:rPr lang="en-US" sz="2400" dirty="0" err="1">
                <a:solidFill>
                  <a:prstClr val="black"/>
                </a:solidFill>
                <a:latin typeface="Montserrat"/>
                <a:ea typeface="Roboto"/>
              </a:rPr>
              <a:t>Javascript</a:t>
            </a:r>
            <a:endParaRPr lang="en-US" sz="2400" dirty="0">
              <a:solidFill>
                <a:prstClr val="black"/>
              </a:solidFill>
              <a:latin typeface="Montserrat"/>
              <a:ea typeface="Roboto"/>
            </a:endParaRPr>
          </a:p>
          <a:p>
            <a:pPr>
              <a:buClr>
                <a:prstClr val="black"/>
              </a:buClr>
              <a:defRPr/>
            </a:pPr>
            <a:r>
              <a:rPr lang="en-US" sz="2400" dirty="0">
                <a:solidFill>
                  <a:prstClr val="black"/>
                </a:solidFill>
                <a:latin typeface="Montserrat"/>
                <a:ea typeface="Roboto"/>
              </a:rPr>
              <a:t>Typescript</a:t>
            </a:r>
          </a:p>
          <a:p>
            <a:pPr>
              <a:buClr>
                <a:prstClr val="black"/>
              </a:buClr>
              <a:defRPr/>
            </a:pPr>
            <a:r>
              <a:rPr lang="en-US" sz="2400" dirty="0" err="1">
                <a:solidFill>
                  <a:prstClr val="black"/>
                </a:solidFill>
                <a:latin typeface="Montserrat"/>
                <a:ea typeface="Roboto"/>
              </a:rPr>
              <a:t>etc</a:t>
            </a:r>
            <a:endParaRPr lang="en-US" sz="2400" dirty="0">
              <a:solidFill>
                <a:prstClr val="black"/>
              </a:solidFill>
              <a:latin typeface="Montserrat"/>
              <a:ea typeface="Roboto"/>
            </a:endParaRPr>
          </a:p>
          <a:p>
            <a:pPr>
              <a:buClr>
                <a:prstClr val="black"/>
              </a:buClr>
              <a:defRPr/>
            </a:pPr>
            <a:endParaRPr lang="en-US" sz="2400" dirty="0">
              <a:solidFill>
                <a:prstClr val="black"/>
              </a:solidFill>
              <a:latin typeface="Montserrat"/>
              <a:ea typeface="Roboto"/>
            </a:endParaRPr>
          </a:p>
          <a:p>
            <a:pPr>
              <a:buClr>
                <a:prstClr val="black"/>
              </a:buClr>
              <a:defRPr/>
            </a:pPr>
            <a:endParaRPr kumimoji="0" lang="en-US" sz="2400" b="0" i="0" u="none" strike="noStrike" kern="1200" cap="none" spc="0" normalizeH="0" baseline="0" noProof="0" dirty="0">
              <a:ln>
                <a:noFill/>
              </a:ln>
              <a:solidFill>
                <a:prstClr val="black"/>
              </a:solidFill>
              <a:effectLst/>
              <a:uLnTx/>
              <a:uFillTx/>
              <a:latin typeface="Montserrat"/>
              <a:ea typeface="Roboto"/>
              <a:cs typeface="+mn-cs"/>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14" name="Picture 13" descr="Icon&#10;&#10;Description automatically generated">
            <a:extLst>
              <a:ext uri="{FF2B5EF4-FFF2-40B4-BE49-F238E27FC236}">
                <a16:creationId xmlns:a16="http://schemas.microsoft.com/office/drawing/2014/main" id="{7BA7CD1C-E137-5816-1E9C-0480885DFE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434664">
            <a:off x="1262550" y="4283056"/>
            <a:ext cx="1569598" cy="1569598"/>
          </a:xfrm>
          <a:prstGeom prst="rect">
            <a:avLst/>
          </a:prstGeom>
        </p:spPr>
      </p:pic>
      <p:pic>
        <p:nvPicPr>
          <p:cNvPr id="16" name="Picture 15" descr="Logo&#10;&#10;Description automatically generated">
            <a:extLst>
              <a:ext uri="{FF2B5EF4-FFF2-40B4-BE49-F238E27FC236}">
                <a16:creationId xmlns:a16="http://schemas.microsoft.com/office/drawing/2014/main" id="{D470E54A-046B-7675-CACF-85CCE63749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353634">
            <a:off x="9402184" y="4215006"/>
            <a:ext cx="1625346" cy="1625346"/>
          </a:xfrm>
          <a:prstGeom prst="rect">
            <a:avLst/>
          </a:prstGeom>
        </p:spPr>
      </p:pic>
      <p:pic>
        <p:nvPicPr>
          <p:cNvPr id="18" name="Picture 17" descr="A picture containing text, clipart&#10;&#10;Description automatically generated">
            <a:extLst>
              <a:ext uri="{FF2B5EF4-FFF2-40B4-BE49-F238E27FC236}">
                <a16:creationId xmlns:a16="http://schemas.microsoft.com/office/drawing/2014/main" id="{6852659A-EA5B-F58D-37D4-79A050894FA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1319006">
            <a:off x="7517671" y="5023363"/>
            <a:ext cx="1185276" cy="1185276"/>
          </a:xfrm>
          <a:prstGeom prst="rect">
            <a:avLst/>
          </a:prstGeom>
        </p:spPr>
      </p:pic>
      <p:pic>
        <p:nvPicPr>
          <p:cNvPr id="20" name="Picture 19" descr="Icon&#10;&#10;Description automatically generated">
            <a:extLst>
              <a:ext uri="{FF2B5EF4-FFF2-40B4-BE49-F238E27FC236}">
                <a16:creationId xmlns:a16="http://schemas.microsoft.com/office/drawing/2014/main" id="{6C693B8F-D911-8AA1-304A-7D5B12D1820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21366389">
            <a:off x="8719186" y="1573817"/>
            <a:ext cx="1462767" cy="1462767"/>
          </a:xfrm>
          <a:prstGeom prst="rect">
            <a:avLst/>
          </a:prstGeom>
        </p:spPr>
      </p:pic>
      <p:pic>
        <p:nvPicPr>
          <p:cNvPr id="22" name="Graphic 21">
            <a:extLst>
              <a:ext uri="{FF2B5EF4-FFF2-40B4-BE49-F238E27FC236}">
                <a16:creationId xmlns:a16="http://schemas.microsoft.com/office/drawing/2014/main" id="{2A6F3915-7317-5D70-6189-0D222917F32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422898">
            <a:off x="1880727" y="379667"/>
            <a:ext cx="1458987" cy="1662474"/>
          </a:xfrm>
          <a:prstGeom prst="rect">
            <a:avLst/>
          </a:prstGeom>
        </p:spPr>
      </p:pic>
    </p:spTree>
    <p:custDataLst>
      <p:custData r:id="rId1"/>
      <p:custData r:id="rId2"/>
    </p:custDataLst>
    <p:extLst>
      <p:ext uri="{BB962C8B-B14F-4D97-AF65-F5344CB8AC3E}">
        <p14:creationId xmlns:p14="http://schemas.microsoft.com/office/powerpoint/2010/main" val="3480738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B7D39-227D-4B10-BBA0-4758623B8A09}"/>
              </a:ext>
            </a:extLst>
          </p:cNvPr>
          <p:cNvSpPr>
            <a:spLocks noGrp="1"/>
          </p:cNvSpPr>
          <p:nvPr>
            <p:ph type="title"/>
          </p:nvPr>
        </p:nvSpPr>
        <p:spPr>
          <a:xfrm>
            <a:off x="6261734" y="1851110"/>
            <a:ext cx="5373033" cy="843685"/>
          </a:xfrm>
        </p:spPr>
        <p:txBody>
          <a:bodyPr>
            <a:noAutofit/>
          </a:bodyPr>
          <a:lstStyle/>
          <a:p>
            <a:r>
              <a:rPr lang="en-US" sz="5400" b="1" dirty="0"/>
              <a:t>Let’s get started</a:t>
            </a:r>
          </a:p>
        </p:txBody>
      </p:sp>
      <p:sp>
        <p:nvSpPr>
          <p:cNvPr id="9" name="Vertical Text Placeholder 2">
            <a:extLst>
              <a:ext uri="{FF2B5EF4-FFF2-40B4-BE49-F238E27FC236}">
                <a16:creationId xmlns:a16="http://schemas.microsoft.com/office/drawing/2014/main" id="{07878145-E055-4CA6-8E82-4863F4D7A97B}"/>
              </a:ext>
            </a:extLst>
          </p:cNvPr>
          <p:cNvSpPr txBox="1">
            <a:spLocks/>
          </p:cNvSpPr>
          <p:nvPr/>
        </p:nvSpPr>
        <p:spPr>
          <a:xfrm>
            <a:off x="6366294" y="2851572"/>
            <a:ext cx="5373033" cy="2281146"/>
          </a:xfrm>
          <a:prstGeom prst="rect">
            <a:avLst/>
          </a:prstGeom>
        </p:spPr>
        <p:txBody>
          <a:bodyPr vert="horz" lIns="0" tIns="0" rIns="0" bIns="0" rtlCol="0" anchor="t">
            <a:noAutofit/>
          </a:bodyPr>
          <a:lstStyle>
            <a:lvl1pPr marL="217488" indent="-217488" algn="l" defTabSz="719138" rtl="0" eaLnBrk="1" latinLnBrk="0" hangingPunct="1">
              <a:lnSpc>
                <a:spcPct val="100000"/>
              </a:lnSpc>
              <a:spcBef>
                <a:spcPts val="300"/>
              </a:spcBef>
              <a:spcAft>
                <a:spcPts val="600"/>
              </a:spcAft>
              <a:buClr>
                <a:schemeClr val="tx1"/>
              </a:buClr>
              <a:buSzPct val="100000"/>
              <a:buFont typeface="Segoe UI Light" panose="020B0502040204020203" pitchFamily="34" charset="0"/>
              <a:buChar char="•"/>
              <a:defRPr sz="1400" kern="1200">
                <a:solidFill>
                  <a:schemeClr val="tx1"/>
                </a:solidFill>
                <a:latin typeface="+mn-lt"/>
                <a:ea typeface="+mn-ea"/>
                <a:cs typeface="+mn-cs"/>
              </a:defRPr>
            </a:lvl1pPr>
            <a:lvl2pPr marL="471488" indent="-254000" algn="l" defTabSz="719138" rtl="0" eaLnBrk="1" latinLnBrk="0" hangingPunct="1">
              <a:lnSpc>
                <a:spcPct val="100000"/>
              </a:lnSpc>
              <a:spcBef>
                <a:spcPts val="300"/>
              </a:spcBef>
              <a:spcAft>
                <a:spcPts val="600"/>
              </a:spcAft>
              <a:buClr>
                <a:schemeClr val="tx1"/>
              </a:buClr>
              <a:buSzPct val="100000"/>
              <a:buFont typeface="Arial" panose="020B0604020202020204" pitchFamily="34" charset="0"/>
              <a:buChar char="•"/>
              <a:defRPr sz="1400" i="0" kern="1200">
                <a:solidFill>
                  <a:schemeClr val="tx1"/>
                </a:solidFill>
                <a:latin typeface="+mn-lt"/>
                <a:ea typeface="+mn-ea"/>
                <a:cs typeface="+mn-cs"/>
              </a:defRPr>
            </a:lvl2pPr>
            <a:lvl3pPr marL="0" indent="0" algn="l" defTabSz="719138" rtl="0" eaLnBrk="1" latinLnBrk="0" hangingPunct="1">
              <a:lnSpc>
                <a:spcPct val="100000"/>
              </a:lnSpc>
              <a:spcBef>
                <a:spcPts val="300"/>
              </a:spcBef>
              <a:spcAft>
                <a:spcPts val="600"/>
              </a:spcAft>
              <a:buClr>
                <a:srgbClr val="0070C0"/>
              </a:buClr>
              <a:buSzPct val="85000"/>
              <a:buFont typeface="Arial" panose="020B0604020202020204" pitchFamily="34" charset="0"/>
              <a:buNone/>
              <a:defRPr sz="1400" i="0" kern="1200">
                <a:solidFill>
                  <a:schemeClr val="tx1"/>
                </a:solidFill>
                <a:latin typeface="+mn-lt"/>
                <a:ea typeface="+mn-ea"/>
                <a:cs typeface="+mn-cs"/>
              </a:defRPr>
            </a:lvl3pPr>
            <a:lvl4pPr marL="0" indent="0" algn="l" defTabSz="719138" rtl="0" eaLnBrk="1" latinLnBrk="0" hangingPunct="1">
              <a:lnSpc>
                <a:spcPct val="100000"/>
              </a:lnSpc>
              <a:spcBef>
                <a:spcPts val="300"/>
              </a:spcBef>
              <a:spcAft>
                <a:spcPts val="300"/>
              </a:spcAft>
              <a:buFont typeface="Arial" panose="020B0604020202020204" pitchFamily="34" charset="0"/>
              <a:buNone/>
              <a:defRPr sz="1600" b="1" strike="noStrike" kern="1200" cap="all" spc="50" baseline="0">
                <a:ln>
                  <a:noFill/>
                </a:ln>
                <a:solidFill>
                  <a:schemeClr val="tx1"/>
                </a:solidFill>
                <a:latin typeface="+mj-lt"/>
                <a:ea typeface="+mn-ea"/>
                <a:cs typeface="Calibri" panose="020F0502020204030204" pitchFamily="34" charset="0"/>
              </a:defRPr>
            </a:lvl4pPr>
            <a:lvl5pPr marL="0" indent="0" algn="l" defTabSz="719138" rtl="0" eaLnBrk="1" latinLnBrk="0" hangingPunct="1">
              <a:lnSpc>
                <a:spcPct val="100000"/>
              </a:lnSpc>
              <a:spcBef>
                <a:spcPts val="300"/>
              </a:spcBef>
              <a:spcAft>
                <a:spcPts val="300"/>
              </a:spcAft>
              <a:buClr>
                <a:schemeClr val="tx2"/>
              </a:buClr>
              <a:buFont typeface="+mj-lt"/>
              <a:buNone/>
              <a:defRPr sz="1600" b="1" i="0" kern="1200" spc="50" baseline="0">
                <a:solidFill>
                  <a:schemeClr val="accent1"/>
                </a:solidFill>
                <a:latin typeface="+mj-lt"/>
                <a:ea typeface="+mn-ea"/>
                <a:cs typeface="+mn-cs"/>
              </a:defRPr>
            </a:lvl5pPr>
            <a:lvl6pPr marL="276225" indent="-276225" algn="l" defTabSz="914400" rtl="0" eaLnBrk="1" latinLnBrk="0" hangingPunct="1">
              <a:lnSpc>
                <a:spcPct val="100000"/>
              </a:lnSpc>
              <a:spcBef>
                <a:spcPts val="300"/>
              </a:spcBef>
              <a:spcAft>
                <a:spcPts val="600"/>
              </a:spcAft>
              <a:buClr>
                <a:schemeClr val="tx1"/>
              </a:buClr>
              <a:buFont typeface="+mj-lt"/>
              <a:buAutoNum type="romanUcPeriod"/>
              <a:defRPr sz="1400" b="0" i="0" kern="1200">
                <a:solidFill>
                  <a:schemeClr val="tx1"/>
                </a:solidFill>
                <a:latin typeface="+mn-lt"/>
                <a:ea typeface="+mn-ea"/>
                <a:cs typeface="+mn-cs"/>
              </a:defRPr>
            </a:lvl6pPr>
            <a:lvl7pPr marL="288925" indent="-288925" algn="l" defTabSz="914400" rtl="0" eaLnBrk="1" latinLnBrk="0" hangingPunct="1">
              <a:lnSpc>
                <a:spcPct val="100000"/>
              </a:lnSpc>
              <a:spcBef>
                <a:spcPts val="300"/>
              </a:spcBef>
              <a:spcAft>
                <a:spcPts val="600"/>
              </a:spcAft>
              <a:buClr>
                <a:schemeClr val="tx1"/>
              </a:buClr>
              <a:buFont typeface="+mj-lt"/>
              <a:buAutoNum type="alphaUcPeriod"/>
              <a:defRPr sz="1400" b="0" i="0" kern="1200">
                <a:solidFill>
                  <a:schemeClr val="tx1"/>
                </a:solidFill>
                <a:latin typeface="+mn-lt"/>
                <a:ea typeface="+mn-ea"/>
                <a:cs typeface="+mn-cs"/>
              </a:defRPr>
            </a:lvl7pPr>
            <a:lvl8pPr marL="0" indent="0" algn="l" defTabSz="914400" rtl="0" eaLnBrk="1" latinLnBrk="0" hangingPunct="1">
              <a:lnSpc>
                <a:spcPct val="90000"/>
              </a:lnSpc>
              <a:spcBef>
                <a:spcPts val="300"/>
              </a:spcBef>
              <a:spcAft>
                <a:spcPts val="600"/>
              </a:spcAft>
              <a:buFont typeface="Arial" panose="020B0604020202020204" pitchFamily="34" charset="0"/>
              <a:buNone/>
              <a:defRPr sz="2000" i="1" kern="1200">
                <a:solidFill>
                  <a:schemeClr val="accent1"/>
                </a:solidFill>
                <a:latin typeface="+mn-lt"/>
                <a:ea typeface="+mn-ea"/>
                <a:cs typeface="+mn-cs"/>
              </a:defRPr>
            </a:lvl8pPr>
            <a:lvl9pPr marL="0" indent="0" algn="l" defTabSz="914400" rtl="0" eaLnBrk="1" latinLnBrk="0" hangingPunct="1">
              <a:lnSpc>
                <a:spcPct val="100000"/>
              </a:lnSpc>
              <a:spcBef>
                <a:spcPts val="300"/>
              </a:spcBef>
              <a:spcAft>
                <a:spcPts val="1200"/>
              </a:spcAft>
              <a:buFont typeface="Arial" panose="020B0604020202020204" pitchFamily="34" charset="0"/>
              <a:buNone/>
              <a:defRPr sz="1050" b="0" kern="1200">
                <a:solidFill>
                  <a:schemeClr val="bg2"/>
                </a:solidFill>
                <a:latin typeface="+mn-lt"/>
                <a:ea typeface="+mn-ea"/>
                <a:cs typeface="+mn-cs"/>
              </a:defRPr>
            </a:lvl9pPr>
          </a:lstStyle>
          <a:p>
            <a:pPr marL="0" indent="0">
              <a:buClr>
                <a:prstClr val="black"/>
              </a:buClr>
              <a:buNone/>
              <a:defRPr/>
            </a:pPr>
            <a:r>
              <a:rPr lang="nl-NL" sz="2400" dirty="0">
                <a:solidFill>
                  <a:prstClr val="black"/>
                </a:solidFill>
                <a:latin typeface="Montserrat"/>
                <a:ea typeface="Roboto"/>
              </a:rPr>
              <a:t>De klus is in drieën te delen, nl.:</a:t>
            </a:r>
          </a:p>
          <a:p>
            <a:pPr>
              <a:buClr>
                <a:prstClr val="black"/>
              </a:buClr>
              <a:defRPr/>
            </a:pPr>
            <a:r>
              <a:rPr lang="nl-NL" sz="2400" dirty="0">
                <a:solidFill>
                  <a:prstClr val="black"/>
                </a:solidFill>
                <a:latin typeface="Montserrat"/>
                <a:ea typeface="Roboto"/>
              </a:rPr>
              <a:t>Data conversie</a:t>
            </a:r>
          </a:p>
          <a:p>
            <a:pPr>
              <a:buClr>
                <a:prstClr val="black"/>
              </a:buClr>
              <a:defRPr/>
            </a:pPr>
            <a:r>
              <a:rPr lang="nl-NL" sz="2400" dirty="0">
                <a:solidFill>
                  <a:prstClr val="black"/>
                </a:solidFill>
                <a:latin typeface="Montserrat"/>
                <a:ea typeface="Roboto"/>
              </a:rPr>
              <a:t>Visualisatie</a:t>
            </a:r>
          </a:p>
          <a:p>
            <a:pPr>
              <a:buClr>
                <a:prstClr val="black"/>
              </a:buClr>
              <a:defRPr/>
            </a:pPr>
            <a:r>
              <a:rPr lang="nl-NL" sz="2400" dirty="0">
                <a:solidFill>
                  <a:prstClr val="black"/>
                </a:solidFill>
                <a:latin typeface="Montserrat"/>
                <a:ea typeface="Roboto"/>
              </a:rPr>
              <a:t>Implementatie</a:t>
            </a:r>
            <a:endParaRPr lang="en-US" sz="2400" dirty="0">
              <a:solidFill>
                <a:prstClr val="black"/>
              </a:solidFill>
              <a:latin typeface="Montserrat"/>
              <a:ea typeface="Roboto"/>
            </a:endParaRPr>
          </a:p>
          <a:p>
            <a:pPr marL="0" marR="0" lvl="0" indent="0" algn="ctr" defTabSz="719138" rtl="0" eaLnBrk="1" fontAlgn="auto" latinLnBrk="0" hangingPunct="1">
              <a:spcBef>
                <a:spcPts val="300"/>
              </a:spcBef>
              <a:spcAft>
                <a:spcPts val="600"/>
              </a:spcAft>
              <a:buClr>
                <a:prstClr val="black"/>
              </a:buClr>
              <a:buSzPct val="100000"/>
              <a:buFont typeface="Segoe UI Light" panose="020B0502040204020203" pitchFamily="34" charset="0"/>
              <a:buNone/>
              <a:tabLst/>
              <a:defRPr/>
            </a:pPr>
            <a:endParaRPr kumimoji="0" lang="en-US" sz="2400" b="0" i="0" u="none" strike="noStrike" kern="1200" cap="none" spc="0" normalizeH="0" baseline="0" noProof="0" dirty="0">
              <a:ln>
                <a:noFill/>
              </a:ln>
              <a:solidFill>
                <a:prstClr val="black"/>
              </a:solidFill>
              <a:effectLst/>
              <a:uLnTx/>
              <a:uFillTx/>
              <a:latin typeface="Montserrat"/>
              <a:ea typeface="Roboto"/>
              <a:cs typeface="+mn-cs"/>
            </a:endParaRPr>
          </a:p>
        </p:txBody>
      </p:sp>
      <p:sp>
        <p:nvSpPr>
          <p:cNvPr id="11" name="Date Placeholder 3">
            <a:extLst>
              <a:ext uri="{FF2B5EF4-FFF2-40B4-BE49-F238E27FC236}">
                <a16:creationId xmlns:a16="http://schemas.microsoft.com/office/drawing/2014/main" id="{E82C05F8-F392-4032-98C5-2C99496556A1}"/>
              </a:ext>
            </a:extLst>
          </p:cNvPr>
          <p:cNvSpPr txBox="1">
            <a:spLocks/>
          </p:cNvSpPr>
          <p:nvPr/>
        </p:nvSpPr>
        <p:spPr>
          <a:xfrm>
            <a:off x="557233" y="6458254"/>
            <a:ext cx="997200" cy="277083"/>
          </a:xfrm>
          <a:prstGeom prst="rect">
            <a:avLst/>
          </a:prstGeom>
        </p:spPr>
        <p:txBody>
          <a:bodyPr lIns="0" anchor="ct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6D0E969-59FC-4FF9-8A3D-0CC239D0FC85}" type="datetime3">
              <a:rPr lang="en-US" sz="700" smtClean="0"/>
              <a:pPr/>
              <a:t>20 April 2023</a:t>
            </a:fld>
            <a:endParaRPr lang="en-GB" sz="700" dirty="0"/>
          </a:p>
        </p:txBody>
      </p:sp>
      <p:pic>
        <p:nvPicPr>
          <p:cNvPr id="4" name="Picture 3">
            <a:extLst>
              <a:ext uri="{FF2B5EF4-FFF2-40B4-BE49-F238E27FC236}">
                <a16:creationId xmlns:a16="http://schemas.microsoft.com/office/drawing/2014/main" id="{5D06DE30-CCE7-8560-7CB2-4291995B09C3}"/>
              </a:ext>
            </a:extLst>
          </p:cNvPr>
          <p:cNvPicPr>
            <a:picLocks noChangeAspect="1"/>
          </p:cNvPicPr>
          <p:nvPr/>
        </p:nvPicPr>
        <p:blipFill>
          <a:blip r:embed="rId5"/>
          <a:stretch>
            <a:fillRect/>
          </a:stretch>
        </p:blipFill>
        <p:spPr>
          <a:xfrm>
            <a:off x="557233" y="207344"/>
            <a:ext cx="4905555" cy="6844042"/>
          </a:xfrm>
          <a:prstGeom prst="rect">
            <a:avLst/>
          </a:prstGeom>
        </p:spPr>
      </p:pic>
    </p:spTree>
    <p:custDataLst>
      <p:custData r:id="rId1"/>
      <p:custData r:id="rId2"/>
    </p:custDataLst>
    <p:extLst>
      <p:ext uri="{BB962C8B-B14F-4D97-AF65-F5344CB8AC3E}">
        <p14:creationId xmlns:p14="http://schemas.microsoft.com/office/powerpoint/2010/main" val="2788389237"/>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7CE05399085644AB2021D4F173F5DE5" ma:contentTypeVersion="14" ma:contentTypeDescription="Een nieuw document maken." ma:contentTypeScope="" ma:versionID="26b95827fbde6918e4e96bc0ca854cce">
  <xsd:schema xmlns:xsd="http://www.w3.org/2001/XMLSchema" xmlns:xs="http://www.w3.org/2001/XMLSchema" xmlns:p="http://schemas.microsoft.com/office/2006/metadata/properties" xmlns:ns2="bd3375cc-5905-495c-bf87-4ad06255ae98" xmlns:ns3="d875c9d2-1f7d-4165-b4b1-ae1829ddbf69" targetNamespace="http://schemas.microsoft.com/office/2006/metadata/properties" ma:root="true" ma:fieldsID="21d6b39e0f78686d0a1e8ad983d94cc2" ns2:_="" ns3:_="">
    <xsd:import namespace="bd3375cc-5905-495c-bf87-4ad06255ae98"/>
    <xsd:import namespace="d875c9d2-1f7d-4165-b4b1-ae1829ddbf69"/>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375cc-5905-495c-bf87-4ad06255ae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Afbeeldingtags" ma:readOnly="false" ma:fieldId="{5cf76f15-5ced-4ddc-b409-7134ff3c332f}" ma:taxonomyMulti="true" ma:sspId="ea913985-89a4-4be2-9e76-a263f2c09e06" ma:termSetId="09814cd3-568e-fe90-9814-8d621ff8fb84" ma:anchorId="fba54fb3-c3e1-fe81-a776-ca4b69148c4d" ma:open="true" ma:isKeyword="false">
      <xsd:complexType>
        <xsd:sequence>
          <xsd:element ref="pc:Terms" minOccurs="0" maxOccurs="1"/>
        </xsd:sequence>
      </xsd:complex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875c9d2-1f7d-4165-b4b1-ae1829ddbf69" elementFormDefault="qualified">
    <xsd:import namespace="http://schemas.microsoft.com/office/2006/documentManagement/types"/>
    <xsd:import namespace="http://schemas.microsoft.com/office/infopath/2007/PartnerControls"/>
    <xsd:element name="SharedWithUsers" ma:index="16"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Gedeeld met details" ma:internalName="SharedWithDetails" ma:readOnly="true">
      <xsd:simpleType>
        <xsd:restriction base="dms:Note">
          <xsd:maxLength value="255"/>
        </xsd:restriction>
      </xsd:simpleType>
    </xsd:element>
    <xsd:element name="TaxCatchAll" ma:index="20" nillable="true" ma:displayName="Taxonomy Catch All Column" ma:hidden="true" ma:list="{ba6cde56-7dc8-4b9f-ad74-3c05b51508e8}" ma:internalName="TaxCatchAll" ma:showField="CatchAllData" ma:web="d875c9d2-1f7d-4165-b4b1-ae1829ddbf6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0.xml><?xml version="1.0" encoding="utf-8"?>
<TemplafySlideTemplateConfiguration><![CDATA[{"slideVersion":1,"isValidatorEnabled":false,"isLocked":false,"elementsMetadata":[],"slideId":"637999558575327153","enableDocumentContentUpdater":false,"version":"2.0"}]]></TemplafySlideTemplateConfiguration>
</file>

<file path=customXml/item11.xml><?xml version="1.0" encoding="utf-8"?>
<TemplafySlideFormConfiguration><![CDATA[{"formFields":[],"formDataEntries":[]}]]></TemplafySlideFormConfiguration>
</file>

<file path=customXml/item12.xml><?xml version="1.0" encoding="utf-8"?>
<TemplafySlideTemplateConfiguration><![CDATA[{"slideVersion":1,"isValidatorEnabled":false,"isLocked":false,"elementsMetadata":[],"slideId":"637999558575327153","enableDocumentContentUpdater":false,"version":"2.0"}]]></TemplafySlideTemplateConfiguration>
</file>

<file path=customXml/item13.xml><?xml version="1.0" encoding="utf-8"?>
<TemplafySlideFormConfiguration><![CDATA[{"formFields":[],"formDataEntries":[]}]]></TemplafySlideFormConfiguration>
</file>

<file path=customXml/item14.xml><?xml version="1.0" encoding="utf-8"?>
<TemplafySlideFormConfiguration><![CDATA[{"formFields":[],"formDataEntries":[]}]]></TemplafySlideFormConfiguration>
</file>

<file path=customXml/item15.xml><?xml version="1.0" encoding="utf-8"?>
<TemplafySlideTemplateConfiguration><![CDATA[{"slideVersion":1,"isValidatorEnabled":false,"isLocked":false,"elementsMetadata":[],"slideId":"637999558575327153","enableDocumentContentUpdater":false,"version":"2.0"}]]></TemplafySlideTemplateConfiguration>
</file>

<file path=customXml/item16.xml><?xml version="1.0" encoding="utf-8"?>
<TemplafySlideFormConfiguration><![CDATA[{"formFields":[],"formDataEntries":[]}]]></TemplafySlideFormConfiguration>
</file>

<file path=customXml/item17.xml><?xml version="1.0" encoding="utf-8"?>
<TemplafySlideTemplateConfiguration><![CDATA[{"slideVersion":1,"isValidatorEnabled":false,"isLocked":false,"elementsMetadata":[],"slideId":"637999558575327153","enableDocumentContentUpdater":false,"version":"2.0"}]]></TemplafySlideTemplateConfiguration>
</file>

<file path=customXml/item18.xml><?xml version="1.0" encoding="utf-8"?>
<TemplafySlideFormConfiguration><![CDATA[{"formFields":[],"formDataEntries":[]}]]></TemplafySlideFormConfiguration>
</file>

<file path=customXml/item19.xml><?xml version="1.0" encoding="utf-8"?>
<TemplafySlideTemplateConfiguration><![CDATA[{"slideVersion":1,"isValidatorEnabled":false,"isLocked":false,"elementsMetadata":[],"slideId":"637999558575327153","enableDocumentContentUpdater":false,"version":"2.0"}]]></TemplafySlideTemplateConfiguration>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bd3375cc-5905-495c-bf87-4ad06255ae98">
      <Terms xmlns="http://schemas.microsoft.com/office/infopath/2007/PartnerControls"/>
    </lcf76f155ced4ddcb4097134ff3c332f>
    <TaxCatchAll xmlns="d875c9d2-1f7d-4165-b4b1-ae1829ddbf69" xsi:nil="true"/>
    <SharedWithUsers xmlns="d875c9d2-1f7d-4165-b4b1-ae1829ddbf69">
      <UserInfo>
        <DisplayName>Jeroen Stutterheim</DisplayName>
        <AccountId>80</AccountId>
        <AccountType/>
      </UserInfo>
      <UserInfo>
        <DisplayName>Evert Jan van den Bosch</DisplayName>
        <AccountId>390</AccountId>
        <AccountType/>
      </UserInfo>
    </SharedWithUsers>
  </documentManagement>
</p:properties>
</file>

<file path=customXml/item20.xml><?xml version="1.0" encoding="utf-8"?>
<TemplafySlideTemplateConfiguration><![CDATA[{"slideVersion":1,"isValidatorEnabled":false,"isLocked":false,"elementsMetadata":[],"slideId":"637999558575327153","enableDocumentContentUpdater":false,"version":"2.0"}]]></TemplafySlideTemplateConfiguration>
</file>

<file path=customXml/item21.xml><?xml version="1.0" encoding="utf-8"?>
<TemplafySlideFormConfiguration><![CDATA[{"formFields":[],"formDataEntries":[]}]]></TemplafySlideFormConfiguration>
</file>

<file path=customXml/item22.xml><?xml version="1.0" encoding="utf-8"?>
<TemplafySlideTemplateConfiguration><![CDATA[{"slideVersion":1,"isValidatorEnabled":false,"isLocked":false,"elementsMetadata":[],"slideId":"637999558575327153","enableDocumentContentUpdater":false,"version":"2.0"}]]></TemplafySlideTemplateConfiguration>
</file>

<file path=customXml/item23.xml><?xml version="1.0" encoding="utf-8"?>
<TemplafySlideFormConfiguration><![CDATA[{"formFields":[],"formDataEntries":[]}]]></TemplafySlideFormConfiguration>
</file>

<file path=customXml/item24.xml><?xml version="1.0" encoding="utf-8"?>
<TemplafySlideFormConfiguration><![CDATA[{"formFields":[],"formDataEntries":[]}]]></TemplafySlideFormConfiguration>
</file>

<file path=customXml/item25.xml><?xml version="1.0" encoding="utf-8"?>
<TemplafySlideTemplateConfiguration><![CDATA[{"slideVersion":1,"isValidatorEnabled":false,"isLocked":false,"elementsMetadata":[],"slideId":"637999558575327153","enableDocumentContentUpdater":false,"version":"2.0"}]]></TemplafySlideTemplateConfiguratio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TemplafySlideFormConfiguration><![CDATA[{"formFields":[],"formDataEntries":[]}]]></TemplafySlideFormConfiguration>
</file>

<file path=customXml/item5.xml><?xml version="1.0" encoding="utf-8"?>
<TemplafySlideTemplateConfiguration><![CDATA[{"slideVersion":1,"isValidatorEnabled":false,"isLocked":false,"elementsMetadata":[],"slideId":"637999558575327153","enableDocumentContentUpdater":false,"version":"2.0"}]]></TemplafySlideTemplateConfiguration>
</file>

<file path=customXml/item6.xml><?xml version="1.0" encoding="utf-8"?>
<TemplafySlideTemplateConfiguration><![CDATA[{"slideVersion":1,"isValidatorEnabled":false,"isLocked":false,"elementsMetadata":[],"slideId":"637999558575327153","enableDocumentContentUpdater":false,"version":"2.0"}]]></TemplafySlideTemplateConfiguration>
</file>

<file path=customXml/item7.xml><?xml version="1.0" encoding="utf-8"?>
<TemplafySlideFormConfiguration><![CDATA[{"formFields":[],"formDataEntries":[]}]]></TemplafySlideFormConfiguration>
</file>

<file path=customXml/item8.xml><?xml version="1.0" encoding="utf-8"?>
<TemplafySlideTemplateConfiguration><![CDATA[{"slideVersion":1,"isValidatorEnabled":false,"isLocked":false,"elementsMetadata":[],"slideId":"637999558575327153","enableDocumentContentUpdater":false,"version":"2.0"}]]></TemplafySlideTemplateConfiguration>
</file>

<file path=customXml/item9.xml><?xml version="1.0" encoding="utf-8"?>
<TemplafySlideFormConfiguration><![CDATA[{"formFields":[],"formDataEntries":[]}]]></TemplafySlideFormConfiguration>
</file>

<file path=customXml/itemProps1.xml><?xml version="1.0" encoding="utf-8"?>
<ds:datastoreItem xmlns:ds="http://schemas.openxmlformats.org/officeDocument/2006/customXml" ds:itemID="{8A3E9A4F-C800-42CE-BE1F-3EABEF57D37C}">
  <ds:schemaRefs>
    <ds:schemaRef ds:uri="bd3375cc-5905-495c-bf87-4ad06255ae98"/>
    <ds:schemaRef ds:uri="d875c9d2-1f7d-4165-b4b1-ae1829ddbf6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10.xml><?xml version="1.0" encoding="utf-8"?>
<ds:datastoreItem xmlns:ds="http://schemas.openxmlformats.org/officeDocument/2006/customXml" ds:itemID="{17D29A2B-0F09-4793-842B-BAE8CA84CD85}">
  <ds:schemaRefs/>
</ds:datastoreItem>
</file>

<file path=customXml/itemProps11.xml><?xml version="1.0" encoding="utf-8"?>
<ds:datastoreItem xmlns:ds="http://schemas.openxmlformats.org/officeDocument/2006/customXml" ds:itemID="{3930603D-643C-477E-85E0-4F9D2548CC60}">
  <ds:schemaRefs/>
</ds:datastoreItem>
</file>

<file path=customXml/itemProps12.xml><?xml version="1.0" encoding="utf-8"?>
<ds:datastoreItem xmlns:ds="http://schemas.openxmlformats.org/officeDocument/2006/customXml" ds:itemID="{0B9EB25C-9B29-4479-88A5-64D84C2BA481}">
  <ds:schemaRefs/>
</ds:datastoreItem>
</file>

<file path=customXml/itemProps13.xml><?xml version="1.0" encoding="utf-8"?>
<ds:datastoreItem xmlns:ds="http://schemas.openxmlformats.org/officeDocument/2006/customXml" ds:itemID="{7E336224-BEA6-4B9C-8160-D1D45837AE8D}">
  <ds:schemaRefs/>
</ds:datastoreItem>
</file>

<file path=customXml/itemProps14.xml><?xml version="1.0" encoding="utf-8"?>
<ds:datastoreItem xmlns:ds="http://schemas.openxmlformats.org/officeDocument/2006/customXml" ds:itemID="{8ACF37C4-E54C-4C41-BD42-A7AB7E903792}">
  <ds:schemaRefs/>
</ds:datastoreItem>
</file>

<file path=customXml/itemProps15.xml><?xml version="1.0" encoding="utf-8"?>
<ds:datastoreItem xmlns:ds="http://schemas.openxmlformats.org/officeDocument/2006/customXml" ds:itemID="{FA486972-D6A7-4BC5-8F55-7FAD792D18E6}">
  <ds:schemaRefs/>
</ds:datastoreItem>
</file>

<file path=customXml/itemProps16.xml><?xml version="1.0" encoding="utf-8"?>
<ds:datastoreItem xmlns:ds="http://schemas.openxmlformats.org/officeDocument/2006/customXml" ds:itemID="{2DE9C732-7C05-4060-940A-FB6260EE43B4}">
  <ds:schemaRefs/>
</ds:datastoreItem>
</file>

<file path=customXml/itemProps17.xml><?xml version="1.0" encoding="utf-8"?>
<ds:datastoreItem xmlns:ds="http://schemas.openxmlformats.org/officeDocument/2006/customXml" ds:itemID="{30597C2B-B497-4404-89CD-CC7D7B36C756}">
  <ds:schemaRefs/>
</ds:datastoreItem>
</file>

<file path=customXml/itemProps18.xml><?xml version="1.0" encoding="utf-8"?>
<ds:datastoreItem xmlns:ds="http://schemas.openxmlformats.org/officeDocument/2006/customXml" ds:itemID="{938BC791-DC06-4BEE-9802-163DD5D6191B}">
  <ds:schemaRefs/>
</ds:datastoreItem>
</file>

<file path=customXml/itemProps19.xml><?xml version="1.0" encoding="utf-8"?>
<ds:datastoreItem xmlns:ds="http://schemas.openxmlformats.org/officeDocument/2006/customXml" ds:itemID="{6EC3CB77-2C9F-4E1C-9814-F21A45A73771}">
  <ds:schemaRefs/>
</ds:datastoreItem>
</file>

<file path=customXml/itemProps2.xml><?xml version="1.0" encoding="utf-8"?>
<ds:datastoreItem xmlns:ds="http://schemas.openxmlformats.org/officeDocument/2006/customXml" ds:itemID="{A63DFFCD-D29A-49DE-AB6C-4405980BA83E}">
  <ds:schemaRefs>
    <ds:schemaRef ds:uri="bd3375cc-5905-495c-bf87-4ad06255ae98"/>
    <ds:schemaRef ds:uri="d875c9d2-1f7d-4165-b4b1-ae1829ddbf6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0.xml><?xml version="1.0" encoding="utf-8"?>
<ds:datastoreItem xmlns:ds="http://schemas.openxmlformats.org/officeDocument/2006/customXml" ds:itemID="{996B433A-2D69-48D9-AA75-1F24943D7129}">
  <ds:schemaRefs/>
</ds:datastoreItem>
</file>

<file path=customXml/itemProps21.xml><?xml version="1.0" encoding="utf-8"?>
<ds:datastoreItem xmlns:ds="http://schemas.openxmlformats.org/officeDocument/2006/customXml" ds:itemID="{71388E97-9B31-4130-9B92-9D8D9E26C744}">
  <ds:schemaRefs/>
</ds:datastoreItem>
</file>

<file path=customXml/itemProps22.xml><?xml version="1.0" encoding="utf-8"?>
<ds:datastoreItem xmlns:ds="http://schemas.openxmlformats.org/officeDocument/2006/customXml" ds:itemID="{843AAA38-DEE0-4387-9959-07D7E6567E2E}">
  <ds:schemaRefs/>
</ds:datastoreItem>
</file>

<file path=customXml/itemProps23.xml><?xml version="1.0" encoding="utf-8"?>
<ds:datastoreItem xmlns:ds="http://schemas.openxmlformats.org/officeDocument/2006/customXml" ds:itemID="{35D073D9-ECAE-4CD9-AFE9-5D858C3D1DBA}">
  <ds:schemaRefs/>
</ds:datastoreItem>
</file>

<file path=customXml/itemProps24.xml><?xml version="1.0" encoding="utf-8"?>
<ds:datastoreItem xmlns:ds="http://schemas.openxmlformats.org/officeDocument/2006/customXml" ds:itemID="{BD5B022D-18B8-4A32-996C-C14F990AFE48}">
  <ds:schemaRefs/>
</ds:datastoreItem>
</file>

<file path=customXml/itemProps25.xml><?xml version="1.0" encoding="utf-8"?>
<ds:datastoreItem xmlns:ds="http://schemas.openxmlformats.org/officeDocument/2006/customXml" ds:itemID="{5AAE2A0B-3233-4115-BFC8-33591D0EC078}">
  <ds:schemaRefs/>
</ds:datastoreItem>
</file>

<file path=customXml/itemProps3.xml><?xml version="1.0" encoding="utf-8"?>
<ds:datastoreItem xmlns:ds="http://schemas.openxmlformats.org/officeDocument/2006/customXml" ds:itemID="{F621889F-061B-4FBB-B43F-C01E9020EE82}">
  <ds:schemaRefs>
    <ds:schemaRef ds:uri="http://schemas.microsoft.com/sharepoint/v3/contenttype/forms"/>
  </ds:schemaRefs>
</ds:datastoreItem>
</file>

<file path=customXml/itemProps4.xml><?xml version="1.0" encoding="utf-8"?>
<ds:datastoreItem xmlns:ds="http://schemas.openxmlformats.org/officeDocument/2006/customXml" ds:itemID="{743B73C8-F322-4EA8-B296-76344A154320}">
  <ds:schemaRefs/>
</ds:datastoreItem>
</file>

<file path=customXml/itemProps5.xml><?xml version="1.0" encoding="utf-8"?>
<ds:datastoreItem xmlns:ds="http://schemas.openxmlformats.org/officeDocument/2006/customXml" ds:itemID="{32CDAAB9-9ABF-47F2-B636-CEF83C9575A7}">
  <ds:schemaRefs/>
</ds:datastoreItem>
</file>

<file path=customXml/itemProps6.xml><?xml version="1.0" encoding="utf-8"?>
<ds:datastoreItem xmlns:ds="http://schemas.openxmlformats.org/officeDocument/2006/customXml" ds:itemID="{D6FA1D64-F920-4279-9776-6B0345013B1D}">
  <ds:schemaRefs/>
</ds:datastoreItem>
</file>

<file path=customXml/itemProps7.xml><?xml version="1.0" encoding="utf-8"?>
<ds:datastoreItem xmlns:ds="http://schemas.openxmlformats.org/officeDocument/2006/customXml" ds:itemID="{9039F651-CB7A-4D36-8E13-925D107F395B}">
  <ds:schemaRefs/>
</ds:datastoreItem>
</file>

<file path=customXml/itemProps8.xml><?xml version="1.0" encoding="utf-8"?>
<ds:datastoreItem xmlns:ds="http://schemas.openxmlformats.org/officeDocument/2006/customXml" ds:itemID="{2AB2A849-A063-432B-A82A-D5C7BB1FA145}">
  <ds:schemaRefs/>
</ds:datastoreItem>
</file>

<file path=customXml/itemProps9.xml><?xml version="1.0" encoding="utf-8"?>
<ds:datastoreItem xmlns:ds="http://schemas.openxmlformats.org/officeDocument/2006/customXml" ds:itemID="{83176636-0A95-493E-A29C-565E623A6B70}">
  <ds:schemaRefs/>
</ds:datastoreItem>
</file>

<file path=docProps/app.xml><?xml version="1.0" encoding="utf-8"?>
<Properties xmlns="http://schemas.openxmlformats.org/officeDocument/2006/extended-properties" xmlns:vt="http://schemas.openxmlformats.org/officeDocument/2006/docPropsVTypes">
  <TotalTime>982</TotalTime>
  <Words>739</Words>
  <Application>Microsoft Office PowerPoint</Application>
  <PresentationFormat>Widescreen</PresentationFormat>
  <Paragraphs>140</Paragraphs>
  <Slides>16</Slides>
  <Notes>11</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Courier New</vt:lpstr>
      <vt:lpstr>Montserrat</vt:lpstr>
      <vt:lpstr>Roboto</vt:lpstr>
      <vt:lpstr>Segoe UI Light</vt:lpstr>
      <vt:lpstr>Kantoorthema</vt:lpstr>
      <vt:lpstr>PowerPoint Presentation</vt:lpstr>
      <vt:lpstr>PowerPoint Presentation</vt:lpstr>
      <vt:lpstr>Baantjes trekken met PowerBI,  D3 en een DFG</vt:lpstr>
      <vt:lpstr>PowerPoint Presentation</vt:lpstr>
      <vt:lpstr>Hoe ben ik hier terecht gekomen?</vt:lpstr>
      <vt:lpstr>PowerPoint Presentation</vt:lpstr>
      <vt:lpstr>Wat was het probleem?</vt:lpstr>
      <vt:lpstr>Mijn uitdagingen</vt:lpstr>
      <vt:lpstr>Let’s get started</vt:lpstr>
      <vt:lpstr>Data conversie</vt:lpstr>
      <vt:lpstr>Data conversie</vt:lpstr>
      <vt:lpstr>Visualisatie</vt:lpstr>
      <vt:lpstr>Implementatie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Bas Verhoeven</dc:creator>
  <cp:lastModifiedBy>Tibart Visser</cp:lastModifiedBy>
  <cp:revision>4</cp:revision>
  <dcterms:created xsi:type="dcterms:W3CDTF">2023-04-06T14:58:03Z</dcterms:created>
  <dcterms:modified xsi:type="dcterms:W3CDTF">2023-04-20T19:23:07Z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0x010100A7CE05399085644AB2021D4F173F5DE5</vt:lpwstr>
  </property>
  <property fmtid="{D5CDD505-2E9C-101B-9397-08002B2CF9AE}" pid="3" name="MediaServiceImageTags">
    <vt:lpwstr/>
  </property>
</Properties>
</file>